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3"/>
  </p:notesMasterIdLst>
  <p:sldIdLst>
    <p:sldId id="256" r:id="rId5"/>
    <p:sldId id="260" r:id="rId6"/>
    <p:sldId id="261" r:id="rId7"/>
    <p:sldId id="262" r:id="rId8"/>
    <p:sldId id="263" r:id="rId9"/>
    <p:sldId id="265" r:id="rId10"/>
    <p:sldId id="267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44A9DB-5A25-E249-BEB4-9BAA1A521BE0}" v="7" dt="2024-05-21T15:56:30.1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7" autoAdjust="0"/>
    <p:restoredTop sz="95964"/>
  </p:normalViewPr>
  <p:slideViewPr>
    <p:cSldViewPr snapToGrid="0">
      <p:cViewPr varScale="1">
        <p:scale>
          <a:sx n="94" d="100"/>
          <a:sy n="94" d="100"/>
        </p:scale>
        <p:origin x="208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laszewski, Jill M (jmg3hc)" userId="3e4eefb3-94fe-4d89-9519-e9c121d4cb6c" providerId="ADAL" clId="{3A44A9DB-5A25-E249-BEB4-9BAA1A521BE0}"/>
    <pc:docChg chg="custSel modSld">
      <pc:chgData name="Golaszewski, Jill M (jmg3hc)" userId="3e4eefb3-94fe-4d89-9519-e9c121d4cb6c" providerId="ADAL" clId="{3A44A9DB-5A25-E249-BEB4-9BAA1A521BE0}" dt="2024-05-21T15:56:40.224" v="87" actId="1076"/>
      <pc:docMkLst>
        <pc:docMk/>
      </pc:docMkLst>
      <pc:sldChg chg="addSp delSp modSp mod delAnim modAnim">
        <pc:chgData name="Golaszewski, Jill M (jmg3hc)" userId="3e4eefb3-94fe-4d89-9519-e9c121d4cb6c" providerId="ADAL" clId="{3A44A9DB-5A25-E249-BEB4-9BAA1A521BE0}" dt="2024-05-21T15:02:52.167" v="54" actId="20577"/>
        <pc:sldMkLst>
          <pc:docMk/>
          <pc:sldMk cId="2294572351" sldId="256"/>
        </pc:sldMkLst>
        <pc:spChg chg="mod">
          <ac:chgData name="Golaszewski, Jill M (jmg3hc)" userId="3e4eefb3-94fe-4d89-9519-e9c121d4cb6c" providerId="ADAL" clId="{3A44A9DB-5A25-E249-BEB4-9BAA1A521BE0}" dt="2024-05-21T15:02:52.167" v="54" actId="20577"/>
          <ac:spMkLst>
            <pc:docMk/>
            <pc:sldMk cId="2294572351" sldId="256"/>
            <ac:spMk id="2" creationId="{00000000-0000-0000-0000-000000000000}"/>
          </ac:spMkLst>
        </pc:spChg>
        <pc:picChg chg="add mod">
          <ac:chgData name="Golaszewski, Jill M (jmg3hc)" userId="3e4eefb3-94fe-4d89-9519-e9c121d4cb6c" providerId="ADAL" clId="{3A44A9DB-5A25-E249-BEB4-9BAA1A521BE0}" dt="2024-05-21T15:02:18.879" v="3" actId="1076"/>
          <ac:picMkLst>
            <pc:docMk/>
            <pc:sldMk cId="2294572351" sldId="256"/>
            <ac:picMk id="4" creationId="{E885901C-CF7F-E9FE-C6A6-450F47772C07}"/>
          </ac:picMkLst>
        </pc:picChg>
        <pc:picChg chg="del">
          <ac:chgData name="Golaszewski, Jill M (jmg3hc)" userId="3e4eefb3-94fe-4d89-9519-e9c121d4cb6c" providerId="ADAL" clId="{3A44A9DB-5A25-E249-BEB4-9BAA1A521BE0}" dt="2024-05-21T15:01:42.974" v="0" actId="21"/>
          <ac:picMkLst>
            <pc:docMk/>
            <pc:sldMk cId="2294572351" sldId="256"/>
            <ac:picMk id="6" creationId="{00000000-0000-0000-0000-000000000000}"/>
          </ac:picMkLst>
        </pc:picChg>
      </pc:sldChg>
      <pc:sldChg chg="addSp delSp modSp mod delAnim modAnim">
        <pc:chgData name="Golaszewski, Jill M (jmg3hc)" userId="3e4eefb3-94fe-4d89-9519-e9c121d4cb6c" providerId="ADAL" clId="{3A44A9DB-5A25-E249-BEB4-9BAA1A521BE0}" dt="2024-05-21T15:07:24.911" v="60" actId="1076"/>
        <pc:sldMkLst>
          <pc:docMk/>
          <pc:sldMk cId="3133780025" sldId="261"/>
        </pc:sldMkLst>
        <pc:spChg chg="mod">
          <ac:chgData name="Golaszewski, Jill M (jmg3hc)" userId="3e4eefb3-94fe-4d89-9519-e9c121d4cb6c" providerId="ADAL" clId="{3A44A9DB-5A25-E249-BEB4-9BAA1A521BE0}" dt="2024-05-21T15:06:35.484" v="58" actId="20577"/>
          <ac:spMkLst>
            <pc:docMk/>
            <pc:sldMk cId="3133780025" sldId="261"/>
            <ac:spMk id="11" creationId="{00000000-0000-0000-0000-000000000000}"/>
          </ac:spMkLst>
        </pc:spChg>
        <pc:picChg chg="add mod">
          <ac:chgData name="Golaszewski, Jill M (jmg3hc)" userId="3e4eefb3-94fe-4d89-9519-e9c121d4cb6c" providerId="ADAL" clId="{3A44A9DB-5A25-E249-BEB4-9BAA1A521BE0}" dt="2024-05-21T15:07:24.911" v="60" actId="1076"/>
          <ac:picMkLst>
            <pc:docMk/>
            <pc:sldMk cId="3133780025" sldId="261"/>
            <ac:picMk id="5" creationId="{6055CDF5-B8A6-1641-377B-EFF3B9B25B32}"/>
          </ac:picMkLst>
        </pc:picChg>
        <pc:picChg chg="del">
          <ac:chgData name="Golaszewski, Jill M (jmg3hc)" userId="3e4eefb3-94fe-4d89-9519-e9c121d4cb6c" providerId="ADAL" clId="{3A44A9DB-5A25-E249-BEB4-9BAA1A521BE0}" dt="2024-05-21T15:05:10.741" v="55" actId="21"/>
          <ac:picMkLst>
            <pc:docMk/>
            <pc:sldMk cId="3133780025" sldId="261"/>
            <ac:picMk id="7" creationId="{66147EC5-9E45-F9F3-F5A1-932231B30BFC}"/>
          </ac:picMkLst>
        </pc:picChg>
      </pc:sldChg>
      <pc:sldChg chg="addSp delSp modSp mod delAnim modAnim">
        <pc:chgData name="Golaszewski, Jill M (jmg3hc)" userId="3e4eefb3-94fe-4d89-9519-e9c121d4cb6c" providerId="ADAL" clId="{3A44A9DB-5A25-E249-BEB4-9BAA1A521BE0}" dt="2024-05-21T15:18:01.566" v="68" actId="1076"/>
        <pc:sldMkLst>
          <pc:docMk/>
          <pc:sldMk cId="3802467918" sldId="262"/>
        </pc:sldMkLst>
        <pc:spChg chg="del">
          <ac:chgData name="Golaszewski, Jill M (jmg3hc)" userId="3e4eefb3-94fe-4d89-9519-e9c121d4cb6c" providerId="ADAL" clId="{3A44A9DB-5A25-E249-BEB4-9BAA1A521BE0}" dt="2024-05-21T15:15:09.734" v="64" actId="26606"/>
          <ac:spMkLst>
            <pc:docMk/>
            <pc:sldMk cId="3802467918" sldId="262"/>
            <ac:spMk id="4" creationId="{00000000-0000-0000-0000-000000000000}"/>
          </ac:spMkLst>
        </pc:spChg>
        <pc:graphicFrameChg chg="add">
          <ac:chgData name="Golaszewski, Jill M (jmg3hc)" userId="3e4eefb3-94fe-4d89-9519-e9c121d4cb6c" providerId="ADAL" clId="{3A44A9DB-5A25-E249-BEB4-9BAA1A521BE0}" dt="2024-05-21T15:15:09.734" v="64" actId="26606"/>
          <ac:graphicFrameMkLst>
            <pc:docMk/>
            <pc:sldMk cId="3802467918" sldId="262"/>
            <ac:graphicFrameMk id="11" creationId="{663B4EEF-29DA-27B2-655A-27B40D8D74F2}"/>
          </ac:graphicFrameMkLst>
        </pc:graphicFrameChg>
        <pc:picChg chg="add del mod">
          <ac:chgData name="Golaszewski, Jill M (jmg3hc)" userId="3e4eefb3-94fe-4d89-9519-e9c121d4cb6c" providerId="ADAL" clId="{3A44A9DB-5A25-E249-BEB4-9BAA1A521BE0}" dt="2024-05-21T15:15:53.502" v="66" actId="21"/>
          <ac:picMkLst>
            <pc:docMk/>
            <pc:sldMk cId="3802467918" sldId="262"/>
            <ac:picMk id="3" creationId="{6BC531F7-E7B8-0D4A-611D-463AACF81CA9}"/>
          </ac:picMkLst>
        </pc:picChg>
        <pc:picChg chg="add mod">
          <ac:chgData name="Golaszewski, Jill M (jmg3hc)" userId="3e4eefb3-94fe-4d89-9519-e9c121d4cb6c" providerId="ADAL" clId="{3A44A9DB-5A25-E249-BEB4-9BAA1A521BE0}" dt="2024-05-21T15:18:01.566" v="68" actId="1076"/>
          <ac:picMkLst>
            <pc:docMk/>
            <pc:sldMk cId="3802467918" sldId="262"/>
            <ac:picMk id="5" creationId="{798AAF9B-3F43-90DA-25A0-FBE8DB09145F}"/>
          </ac:picMkLst>
        </pc:picChg>
        <pc:picChg chg="del">
          <ac:chgData name="Golaszewski, Jill M (jmg3hc)" userId="3e4eefb3-94fe-4d89-9519-e9c121d4cb6c" providerId="ADAL" clId="{3A44A9DB-5A25-E249-BEB4-9BAA1A521BE0}" dt="2024-05-21T15:07:58.581" v="61" actId="21"/>
          <ac:picMkLst>
            <pc:docMk/>
            <pc:sldMk cId="3802467918" sldId="262"/>
            <ac:picMk id="9" creationId="{77B1A7F8-0FCA-6642-1C92-31C5F379782B}"/>
          </ac:picMkLst>
        </pc:picChg>
      </pc:sldChg>
      <pc:sldChg chg="addSp delSp modSp mod delAnim modAnim">
        <pc:chgData name="Golaszewski, Jill M (jmg3hc)" userId="3e4eefb3-94fe-4d89-9519-e9c121d4cb6c" providerId="ADAL" clId="{3A44A9DB-5A25-E249-BEB4-9BAA1A521BE0}" dt="2024-05-21T15:42:14.512" v="77" actId="1076"/>
        <pc:sldMkLst>
          <pc:docMk/>
          <pc:sldMk cId="3370528539" sldId="265"/>
        </pc:sldMkLst>
        <pc:spChg chg="del">
          <ac:chgData name="Golaszewski, Jill M (jmg3hc)" userId="3e4eefb3-94fe-4d89-9519-e9c121d4cb6c" providerId="ADAL" clId="{3A44A9DB-5A25-E249-BEB4-9BAA1A521BE0}" dt="2024-05-21T15:41:49.994" v="73" actId="21"/>
          <ac:spMkLst>
            <pc:docMk/>
            <pc:sldMk cId="3370528539" sldId="265"/>
            <ac:spMk id="4" creationId="{00000000-0000-0000-0000-000000000000}"/>
          </ac:spMkLst>
        </pc:spChg>
        <pc:spChg chg="del">
          <ac:chgData name="Golaszewski, Jill M (jmg3hc)" userId="3e4eefb3-94fe-4d89-9519-e9c121d4cb6c" providerId="ADAL" clId="{3A44A9DB-5A25-E249-BEB4-9BAA1A521BE0}" dt="2024-05-21T15:41:42.388" v="72" actId="26606"/>
          <ac:spMkLst>
            <pc:docMk/>
            <pc:sldMk cId="3370528539" sldId="265"/>
            <ac:spMk id="5" creationId="{00000000-0000-0000-0000-000000000000}"/>
          </ac:spMkLst>
        </pc:spChg>
        <pc:spChg chg="add del mod">
          <ac:chgData name="Golaszewski, Jill M (jmg3hc)" userId="3e4eefb3-94fe-4d89-9519-e9c121d4cb6c" providerId="ADAL" clId="{3A44A9DB-5A25-E249-BEB4-9BAA1A521BE0}" dt="2024-05-21T15:41:53.288" v="75" actId="21"/>
          <ac:spMkLst>
            <pc:docMk/>
            <pc:sldMk cId="3370528539" sldId="265"/>
            <ac:spMk id="7" creationId="{539471A8-A67B-BE66-7F0C-DBBD85CD981C}"/>
          </ac:spMkLst>
        </pc:spChg>
        <pc:graphicFrameChg chg="add mod">
          <ac:chgData name="Golaszewski, Jill M (jmg3hc)" userId="3e4eefb3-94fe-4d89-9519-e9c121d4cb6c" providerId="ADAL" clId="{3A44A9DB-5A25-E249-BEB4-9BAA1A521BE0}" dt="2024-05-21T15:42:14.512" v="77" actId="1076"/>
          <ac:graphicFrameMkLst>
            <pc:docMk/>
            <pc:sldMk cId="3370528539" sldId="265"/>
            <ac:graphicFrameMk id="11" creationId="{33AE51B5-D8D9-7B74-DCD2-3CEEDD40C715}"/>
          </ac:graphicFrameMkLst>
        </pc:graphicFrameChg>
        <pc:picChg chg="add mod">
          <ac:chgData name="Golaszewski, Jill M (jmg3hc)" userId="3e4eefb3-94fe-4d89-9519-e9c121d4cb6c" providerId="ADAL" clId="{3A44A9DB-5A25-E249-BEB4-9BAA1A521BE0}" dt="2024-05-21T15:41:50.429" v="74" actId="27614"/>
          <ac:picMkLst>
            <pc:docMk/>
            <pc:sldMk cId="3370528539" sldId="265"/>
            <ac:picMk id="3" creationId="{B6FF17A4-F78E-ED2E-AEF4-5E545C5CC2A8}"/>
          </ac:picMkLst>
        </pc:picChg>
        <pc:picChg chg="del">
          <ac:chgData name="Golaszewski, Jill M (jmg3hc)" userId="3e4eefb3-94fe-4d89-9519-e9c121d4cb6c" providerId="ADAL" clId="{3A44A9DB-5A25-E249-BEB4-9BAA1A521BE0}" dt="2024-05-21T15:20:17.095" v="69" actId="21"/>
          <ac:picMkLst>
            <pc:docMk/>
            <pc:sldMk cId="3370528539" sldId="265"/>
            <ac:picMk id="10" creationId="{A3291549-A78A-78CB-11B7-C5743351F490}"/>
          </ac:picMkLst>
        </pc:picChg>
      </pc:sldChg>
      <pc:sldChg chg="addSp delSp modSp mod delAnim modAnim">
        <pc:chgData name="Golaszewski, Jill M (jmg3hc)" userId="3e4eefb3-94fe-4d89-9519-e9c121d4cb6c" providerId="ADAL" clId="{3A44A9DB-5A25-E249-BEB4-9BAA1A521BE0}" dt="2024-05-21T15:56:40.224" v="87" actId="1076"/>
        <pc:sldMkLst>
          <pc:docMk/>
          <pc:sldMk cId="2459138185" sldId="266"/>
        </pc:sldMkLst>
        <pc:spChg chg="mod">
          <ac:chgData name="Golaszewski, Jill M (jmg3hc)" userId="3e4eefb3-94fe-4d89-9519-e9c121d4cb6c" providerId="ADAL" clId="{3A44A9DB-5A25-E249-BEB4-9BAA1A521BE0}" dt="2024-05-21T15:56:36.497" v="86" actId="20577"/>
          <ac:spMkLst>
            <pc:docMk/>
            <pc:sldMk cId="2459138185" sldId="266"/>
            <ac:spMk id="7" creationId="{00000000-0000-0000-0000-000000000000}"/>
          </ac:spMkLst>
        </pc:spChg>
        <pc:picChg chg="del">
          <ac:chgData name="Golaszewski, Jill M (jmg3hc)" userId="3e4eefb3-94fe-4d89-9519-e9c121d4cb6c" providerId="ADAL" clId="{3A44A9DB-5A25-E249-BEB4-9BAA1A521BE0}" dt="2024-05-21T15:54:17.565" v="81" actId="21"/>
          <ac:picMkLst>
            <pc:docMk/>
            <pc:sldMk cId="2459138185" sldId="266"/>
            <ac:picMk id="3" creationId="{00000000-0000-0000-0000-000000000000}"/>
          </ac:picMkLst>
        </pc:picChg>
        <pc:picChg chg="add mod">
          <ac:chgData name="Golaszewski, Jill M (jmg3hc)" userId="3e4eefb3-94fe-4d89-9519-e9c121d4cb6c" providerId="ADAL" clId="{3A44A9DB-5A25-E249-BEB4-9BAA1A521BE0}" dt="2024-05-21T15:56:40.224" v="87" actId="1076"/>
          <ac:picMkLst>
            <pc:docMk/>
            <pc:sldMk cId="2459138185" sldId="266"/>
            <ac:picMk id="4" creationId="{A982F371-767B-3D81-28CD-B239D0E2A080}"/>
          </ac:picMkLst>
        </pc:picChg>
      </pc:sldChg>
      <pc:sldChg chg="addSp delSp modSp mod delAnim modAnim">
        <pc:chgData name="Golaszewski, Jill M (jmg3hc)" userId="3e4eefb3-94fe-4d89-9519-e9c121d4cb6c" providerId="ADAL" clId="{3A44A9DB-5A25-E249-BEB4-9BAA1A521BE0}" dt="2024-05-21T15:51:29.320" v="80" actId="1076"/>
        <pc:sldMkLst>
          <pc:docMk/>
          <pc:sldMk cId="2103107750" sldId="267"/>
        </pc:sldMkLst>
        <pc:picChg chg="del">
          <ac:chgData name="Golaszewski, Jill M (jmg3hc)" userId="3e4eefb3-94fe-4d89-9519-e9c121d4cb6c" providerId="ADAL" clId="{3A44A9DB-5A25-E249-BEB4-9BAA1A521BE0}" dt="2024-05-21T15:49:20.363" v="78" actId="21"/>
          <ac:picMkLst>
            <pc:docMk/>
            <pc:sldMk cId="2103107750" sldId="267"/>
            <ac:picMk id="3" creationId="{00000000-0000-0000-0000-000000000000}"/>
          </ac:picMkLst>
        </pc:picChg>
        <pc:picChg chg="add mod">
          <ac:chgData name="Golaszewski, Jill M (jmg3hc)" userId="3e4eefb3-94fe-4d89-9519-e9c121d4cb6c" providerId="ADAL" clId="{3A44A9DB-5A25-E249-BEB4-9BAA1A521BE0}" dt="2024-05-21T15:51:29.320" v="80" actId="1076"/>
          <ac:picMkLst>
            <pc:docMk/>
            <pc:sldMk cId="2103107750" sldId="267"/>
            <ac:picMk id="4" creationId="{AA518391-8334-28D0-6D8D-CFCD3CEB383C}"/>
          </ac:picMkLst>
        </pc:picChg>
      </pc:sldChg>
    </pc:docChg>
  </pc:docChgLst>
  <pc:docChgLst>
    <pc:chgData name="Golaszewski, Jill M (jmg3hc)" userId="3e4eefb3-94fe-4d89-9519-e9c121d4cb6c" providerId="ADAL" clId="{0B44EC68-8768-B347-9E96-FBCFE9576081}"/>
    <pc:docChg chg="custSel modSld">
      <pc:chgData name="Golaszewski, Jill M (jmg3hc)" userId="3e4eefb3-94fe-4d89-9519-e9c121d4cb6c" providerId="ADAL" clId="{0B44EC68-8768-B347-9E96-FBCFE9576081}" dt="2023-08-17T19:10:52.379" v="327" actId="1076"/>
      <pc:docMkLst>
        <pc:docMk/>
      </pc:docMkLst>
      <pc:sldChg chg="addSp delSp modSp mod delAnim modAnim">
        <pc:chgData name="Golaszewski, Jill M (jmg3hc)" userId="3e4eefb3-94fe-4d89-9519-e9c121d4cb6c" providerId="ADAL" clId="{0B44EC68-8768-B347-9E96-FBCFE9576081}" dt="2023-08-17T18:36:21.182" v="49" actId="1076"/>
        <pc:sldMkLst>
          <pc:docMk/>
          <pc:sldMk cId="3133780025" sldId="261"/>
        </pc:sldMkLst>
        <pc:spChg chg="mod">
          <ac:chgData name="Golaszewski, Jill M (jmg3hc)" userId="3e4eefb3-94fe-4d89-9519-e9c121d4cb6c" providerId="ADAL" clId="{0B44EC68-8768-B347-9E96-FBCFE9576081}" dt="2023-08-17T18:34:34.424" v="47" actId="20577"/>
          <ac:spMkLst>
            <pc:docMk/>
            <pc:sldMk cId="3133780025" sldId="261"/>
            <ac:spMk id="4" creationId="{00000000-0000-0000-0000-000000000000}"/>
          </ac:spMkLst>
        </pc:spChg>
        <pc:picChg chg="add mod">
          <ac:chgData name="Golaszewski, Jill M (jmg3hc)" userId="3e4eefb3-94fe-4d89-9519-e9c121d4cb6c" providerId="ADAL" clId="{0B44EC68-8768-B347-9E96-FBCFE9576081}" dt="2023-08-17T18:36:21.182" v="49" actId="1076"/>
          <ac:picMkLst>
            <pc:docMk/>
            <pc:sldMk cId="3133780025" sldId="261"/>
            <ac:picMk id="7" creationId="{66147EC5-9E45-F9F3-F5A1-932231B30BFC}"/>
          </ac:picMkLst>
        </pc:picChg>
        <pc:picChg chg="del">
          <ac:chgData name="Golaszewski, Jill M (jmg3hc)" userId="3e4eefb3-94fe-4d89-9519-e9c121d4cb6c" providerId="ADAL" clId="{0B44EC68-8768-B347-9E96-FBCFE9576081}" dt="2023-08-17T18:34:08.520" v="0" actId="21"/>
          <ac:picMkLst>
            <pc:docMk/>
            <pc:sldMk cId="3133780025" sldId="261"/>
            <ac:picMk id="13" creationId="{00000000-0000-0000-0000-000000000000}"/>
          </ac:picMkLst>
        </pc:picChg>
      </pc:sldChg>
      <pc:sldChg chg="addSp delSp modSp mod delAnim modAnim">
        <pc:chgData name="Golaszewski, Jill M (jmg3hc)" userId="3e4eefb3-94fe-4d89-9519-e9c121d4cb6c" providerId="ADAL" clId="{0B44EC68-8768-B347-9E96-FBCFE9576081}" dt="2023-08-17T18:46:00.986" v="166" actId="1076"/>
        <pc:sldMkLst>
          <pc:docMk/>
          <pc:sldMk cId="3802467918" sldId="262"/>
        </pc:sldMkLst>
        <pc:spChg chg="mod">
          <ac:chgData name="Golaszewski, Jill M (jmg3hc)" userId="3e4eefb3-94fe-4d89-9519-e9c121d4cb6c" providerId="ADAL" clId="{0B44EC68-8768-B347-9E96-FBCFE9576081}" dt="2023-08-17T18:37:23.908" v="71" actId="20577"/>
          <ac:spMkLst>
            <pc:docMk/>
            <pc:sldMk cId="3802467918" sldId="262"/>
            <ac:spMk id="6" creationId="{00000000-0000-0000-0000-000000000000}"/>
          </ac:spMkLst>
        </pc:spChg>
        <pc:picChg chg="del">
          <ac:chgData name="Golaszewski, Jill M (jmg3hc)" userId="3e4eefb3-94fe-4d89-9519-e9c121d4cb6c" providerId="ADAL" clId="{0B44EC68-8768-B347-9E96-FBCFE9576081}" dt="2023-08-17T18:41:12.400" v="72" actId="21"/>
          <ac:picMkLst>
            <pc:docMk/>
            <pc:sldMk cId="3802467918" sldId="262"/>
            <ac:picMk id="7" creationId="{00000000-0000-0000-0000-000000000000}"/>
          </ac:picMkLst>
        </pc:picChg>
        <pc:picChg chg="add mod">
          <ac:chgData name="Golaszewski, Jill M (jmg3hc)" userId="3e4eefb3-94fe-4d89-9519-e9c121d4cb6c" providerId="ADAL" clId="{0B44EC68-8768-B347-9E96-FBCFE9576081}" dt="2023-08-17T18:46:00.986" v="166" actId="1076"/>
          <ac:picMkLst>
            <pc:docMk/>
            <pc:sldMk cId="3802467918" sldId="262"/>
            <ac:picMk id="9" creationId="{77B1A7F8-0FCA-6642-1C92-31C5F379782B}"/>
          </ac:picMkLst>
        </pc:picChg>
      </pc:sldChg>
      <pc:sldChg chg="addSp delSp modSp mod delAnim modAnim">
        <pc:chgData name="Golaszewski, Jill M (jmg3hc)" userId="3e4eefb3-94fe-4d89-9519-e9c121d4cb6c" providerId="ADAL" clId="{0B44EC68-8768-B347-9E96-FBCFE9576081}" dt="2023-08-17T18:48:02.771" v="230" actId="20577"/>
        <pc:sldMkLst>
          <pc:docMk/>
          <pc:sldMk cId="3022860352" sldId="263"/>
        </pc:sldMkLst>
        <pc:spChg chg="mod">
          <ac:chgData name="Golaszewski, Jill M (jmg3hc)" userId="3e4eefb3-94fe-4d89-9519-e9c121d4cb6c" providerId="ADAL" clId="{0B44EC68-8768-B347-9E96-FBCFE9576081}" dt="2023-08-17T18:48:02.771" v="230" actId="20577"/>
          <ac:spMkLst>
            <pc:docMk/>
            <pc:sldMk cId="3022860352" sldId="263"/>
            <ac:spMk id="7" creationId="{00000000-0000-0000-0000-000000000000}"/>
          </ac:spMkLst>
        </pc:spChg>
        <pc:picChg chg="del">
          <ac:chgData name="Golaszewski, Jill M (jmg3hc)" userId="3e4eefb3-94fe-4d89-9519-e9c121d4cb6c" providerId="ADAL" clId="{0B44EC68-8768-B347-9E96-FBCFE9576081}" dt="2023-08-17T18:44:47.025" v="163" actId="21"/>
          <ac:picMkLst>
            <pc:docMk/>
            <pc:sldMk cId="3022860352" sldId="263"/>
            <ac:picMk id="3" creationId="{00000000-0000-0000-0000-000000000000}"/>
          </ac:picMkLst>
        </pc:picChg>
        <pc:picChg chg="add mod">
          <ac:chgData name="Golaszewski, Jill M (jmg3hc)" userId="3e4eefb3-94fe-4d89-9519-e9c121d4cb6c" providerId="ADAL" clId="{0B44EC68-8768-B347-9E96-FBCFE9576081}" dt="2023-08-17T18:45:55.170" v="165" actId="1076"/>
          <ac:picMkLst>
            <pc:docMk/>
            <pc:sldMk cId="3022860352" sldId="263"/>
            <ac:picMk id="4" creationId="{AEE3C0FB-9637-A255-C489-8664D588E09E}"/>
          </ac:picMkLst>
        </pc:picChg>
        <pc:picChg chg="add del mod">
          <ac:chgData name="Golaszewski, Jill M (jmg3hc)" userId="3e4eefb3-94fe-4d89-9519-e9c121d4cb6c" providerId="ADAL" clId="{0B44EC68-8768-B347-9E96-FBCFE9576081}" dt="2023-08-17T18:47:16.009" v="168" actId="21"/>
          <ac:picMkLst>
            <pc:docMk/>
            <pc:sldMk cId="3022860352" sldId="263"/>
            <ac:picMk id="5" creationId="{8FECEB00-3881-A9AB-F8D9-8E4614B3A7AC}"/>
          </ac:picMkLst>
        </pc:picChg>
        <pc:picChg chg="del">
          <ac:chgData name="Golaszewski, Jill M (jmg3hc)" userId="3e4eefb3-94fe-4d89-9519-e9c121d4cb6c" providerId="ADAL" clId="{0B44EC68-8768-B347-9E96-FBCFE9576081}" dt="2023-08-17T18:47:25.614" v="170" actId="21"/>
          <ac:picMkLst>
            <pc:docMk/>
            <pc:sldMk cId="3022860352" sldId="263"/>
            <ac:picMk id="8" creationId="{00000000-0000-0000-0000-000000000000}"/>
          </ac:picMkLst>
        </pc:picChg>
        <pc:picChg chg="del">
          <ac:chgData name="Golaszewski, Jill M (jmg3hc)" userId="3e4eefb3-94fe-4d89-9519-e9c121d4cb6c" providerId="ADAL" clId="{0B44EC68-8768-B347-9E96-FBCFE9576081}" dt="2023-08-17T18:47:21.328" v="169" actId="21"/>
          <ac:picMkLst>
            <pc:docMk/>
            <pc:sldMk cId="3022860352" sldId="263"/>
            <ac:picMk id="2052" creationId="{00000000-0000-0000-0000-000000000000}"/>
          </ac:picMkLst>
        </pc:picChg>
      </pc:sldChg>
      <pc:sldChg chg="addSp delSp modSp mod delAnim modAnim">
        <pc:chgData name="Golaszewski, Jill M (jmg3hc)" userId="3e4eefb3-94fe-4d89-9519-e9c121d4cb6c" providerId="ADAL" clId="{0B44EC68-8768-B347-9E96-FBCFE9576081}" dt="2023-08-17T19:06:19.753" v="318" actId="21"/>
        <pc:sldMkLst>
          <pc:docMk/>
          <pc:sldMk cId="1217439384" sldId="264"/>
        </pc:sldMkLst>
        <pc:spChg chg="mod">
          <ac:chgData name="Golaszewski, Jill M (jmg3hc)" userId="3e4eefb3-94fe-4d89-9519-e9c121d4cb6c" providerId="ADAL" clId="{0B44EC68-8768-B347-9E96-FBCFE9576081}" dt="2023-08-17T18:53:05.106" v="294" actId="20577"/>
          <ac:spMkLst>
            <pc:docMk/>
            <pc:sldMk cId="1217439384" sldId="264"/>
            <ac:spMk id="3" creationId="{00000000-0000-0000-0000-000000000000}"/>
          </ac:spMkLst>
        </pc:spChg>
        <pc:spChg chg="del">
          <ac:chgData name="Golaszewski, Jill M (jmg3hc)" userId="3e4eefb3-94fe-4d89-9519-e9c121d4cb6c" providerId="ADAL" clId="{0B44EC68-8768-B347-9E96-FBCFE9576081}" dt="2023-08-17T18:50:12.898" v="286" actId="21"/>
          <ac:spMkLst>
            <pc:docMk/>
            <pc:sldMk cId="1217439384" sldId="264"/>
            <ac:spMk id="7" creationId="{00000000-0000-0000-0000-000000000000}"/>
          </ac:spMkLst>
        </pc:spChg>
        <pc:picChg chg="del">
          <ac:chgData name="Golaszewski, Jill M (jmg3hc)" userId="3e4eefb3-94fe-4d89-9519-e9c121d4cb6c" providerId="ADAL" clId="{0B44EC68-8768-B347-9E96-FBCFE9576081}" dt="2023-08-17T18:50:08.547" v="285" actId="21"/>
          <ac:picMkLst>
            <pc:docMk/>
            <pc:sldMk cId="1217439384" sldId="264"/>
            <ac:picMk id="5" creationId="{00000000-0000-0000-0000-000000000000}"/>
          </ac:picMkLst>
        </pc:picChg>
        <pc:picChg chg="add mod">
          <ac:chgData name="Golaszewski, Jill M (jmg3hc)" userId="3e4eefb3-94fe-4d89-9519-e9c121d4cb6c" providerId="ADAL" clId="{0B44EC68-8768-B347-9E96-FBCFE9576081}" dt="2023-08-17T18:52:52.376" v="289" actId="1076"/>
          <ac:picMkLst>
            <pc:docMk/>
            <pc:sldMk cId="1217439384" sldId="264"/>
            <ac:picMk id="6" creationId="{146102C6-7092-792D-F5CC-C02D416735F5}"/>
          </ac:picMkLst>
        </pc:picChg>
        <pc:picChg chg="del">
          <ac:chgData name="Golaszewski, Jill M (jmg3hc)" userId="3e4eefb3-94fe-4d89-9519-e9c121d4cb6c" providerId="ADAL" clId="{0B44EC68-8768-B347-9E96-FBCFE9576081}" dt="2023-08-17T18:50:03.134" v="284" actId="21"/>
          <ac:picMkLst>
            <pc:docMk/>
            <pc:sldMk cId="1217439384" sldId="264"/>
            <ac:picMk id="8" creationId="{F12E02E9-9989-4BE1-B6D6-E0424CB74370}"/>
          </ac:picMkLst>
        </pc:picChg>
        <pc:picChg chg="add del mod">
          <ac:chgData name="Golaszewski, Jill M (jmg3hc)" userId="3e4eefb3-94fe-4d89-9519-e9c121d4cb6c" providerId="ADAL" clId="{0B44EC68-8768-B347-9E96-FBCFE9576081}" dt="2023-08-17T19:06:19.753" v="318" actId="21"/>
          <ac:picMkLst>
            <pc:docMk/>
            <pc:sldMk cId="1217439384" sldId="264"/>
            <ac:picMk id="9" creationId="{6E15764B-EEBD-2674-7DBD-B3F962189CEA}"/>
          </ac:picMkLst>
        </pc:picChg>
      </pc:sldChg>
      <pc:sldChg chg="addSp delSp modSp mod delAnim modAnim">
        <pc:chgData name="Golaszewski, Jill M (jmg3hc)" userId="3e4eefb3-94fe-4d89-9519-e9c121d4cb6c" providerId="ADAL" clId="{0B44EC68-8768-B347-9E96-FBCFE9576081}" dt="2023-08-17T19:10:52.379" v="327" actId="1076"/>
        <pc:sldMkLst>
          <pc:docMk/>
          <pc:sldMk cId="3370528539" sldId="265"/>
        </pc:sldMkLst>
        <pc:spChg chg="mod">
          <ac:chgData name="Golaszewski, Jill M (jmg3hc)" userId="3e4eefb3-94fe-4d89-9519-e9c121d4cb6c" providerId="ADAL" clId="{0B44EC68-8768-B347-9E96-FBCFE9576081}" dt="2023-08-17T19:10:45.626" v="325" actId="20577"/>
          <ac:spMkLst>
            <pc:docMk/>
            <pc:sldMk cId="3370528539" sldId="265"/>
            <ac:spMk id="7" creationId="{00000000-0000-0000-0000-000000000000}"/>
          </ac:spMkLst>
        </pc:spChg>
        <pc:picChg chg="del">
          <ac:chgData name="Golaszewski, Jill M (jmg3hc)" userId="3e4eefb3-94fe-4d89-9519-e9c121d4cb6c" providerId="ADAL" clId="{0B44EC68-8768-B347-9E96-FBCFE9576081}" dt="2023-08-17T19:04:27.620" v="314" actId="21"/>
          <ac:picMkLst>
            <pc:docMk/>
            <pc:sldMk cId="3370528539" sldId="265"/>
            <ac:picMk id="3" creationId="{00000000-0000-0000-0000-000000000000}"/>
          </ac:picMkLst>
        </pc:picChg>
        <pc:picChg chg="add del mod">
          <ac:chgData name="Golaszewski, Jill M (jmg3hc)" userId="3e4eefb3-94fe-4d89-9519-e9c121d4cb6c" providerId="ADAL" clId="{0B44EC68-8768-B347-9E96-FBCFE9576081}" dt="2023-08-17T19:04:55.501" v="316" actId="21"/>
          <ac:picMkLst>
            <pc:docMk/>
            <pc:sldMk cId="3370528539" sldId="265"/>
            <ac:picMk id="9" creationId="{3AA396FD-3221-DE71-28E6-6C94A196E479}"/>
          </ac:picMkLst>
        </pc:picChg>
        <pc:picChg chg="add mod">
          <ac:chgData name="Golaszewski, Jill M (jmg3hc)" userId="3e4eefb3-94fe-4d89-9519-e9c121d4cb6c" providerId="ADAL" clId="{0B44EC68-8768-B347-9E96-FBCFE9576081}" dt="2023-08-17T19:10:52.379" v="327" actId="1076"/>
          <ac:picMkLst>
            <pc:docMk/>
            <pc:sldMk cId="3370528539" sldId="265"/>
            <ac:picMk id="10" creationId="{A3291549-A78A-78CB-11B7-C5743351F490}"/>
          </ac:picMkLst>
        </pc:picChg>
      </pc:sldChg>
    </pc:docChg>
  </pc:docChgLst>
  <pc:docChgLst>
    <pc:chgData name="Golaszewski, Jill M (jmg3hc)" userId="3e4eefb3-94fe-4d89-9519-e9c121d4cb6c" providerId="ADAL" clId="{EDBF55B5-BE7A-7D48-AA33-0AA2613DE425}"/>
    <pc:docChg chg="custSel delSld modSld">
      <pc:chgData name="Golaszewski, Jill M (jmg3hc)" userId="3e4eefb3-94fe-4d89-9519-e9c121d4cb6c" providerId="ADAL" clId="{EDBF55B5-BE7A-7D48-AA33-0AA2613DE425}" dt="2024-05-03T19:43:39.229" v="70" actId="20577"/>
      <pc:docMkLst>
        <pc:docMk/>
      </pc:docMkLst>
      <pc:sldChg chg="modSp mod">
        <pc:chgData name="Golaszewski, Jill M (jmg3hc)" userId="3e4eefb3-94fe-4d89-9519-e9c121d4cb6c" providerId="ADAL" clId="{EDBF55B5-BE7A-7D48-AA33-0AA2613DE425}" dt="2024-05-03T19:40:48.464" v="7" actId="20577"/>
        <pc:sldMkLst>
          <pc:docMk/>
          <pc:sldMk cId="2294572351" sldId="256"/>
        </pc:sldMkLst>
        <pc:spChg chg="mod">
          <ac:chgData name="Golaszewski, Jill M (jmg3hc)" userId="3e4eefb3-94fe-4d89-9519-e9c121d4cb6c" providerId="ADAL" clId="{EDBF55B5-BE7A-7D48-AA33-0AA2613DE425}" dt="2024-05-03T19:40:48.464" v="7" actId="20577"/>
          <ac:spMkLst>
            <pc:docMk/>
            <pc:sldMk cId="2294572351" sldId="256"/>
            <ac:spMk id="2" creationId="{00000000-0000-0000-0000-000000000000}"/>
          </ac:spMkLst>
        </pc:spChg>
      </pc:sldChg>
      <pc:sldChg chg="del">
        <pc:chgData name="Golaszewski, Jill M (jmg3hc)" userId="3e4eefb3-94fe-4d89-9519-e9c121d4cb6c" providerId="ADAL" clId="{EDBF55B5-BE7A-7D48-AA33-0AA2613DE425}" dt="2024-05-03T19:40:52.830" v="8" actId="2696"/>
        <pc:sldMkLst>
          <pc:docMk/>
          <pc:sldMk cId="3011170896" sldId="257"/>
        </pc:sldMkLst>
      </pc:sldChg>
      <pc:sldChg chg="del">
        <pc:chgData name="Golaszewski, Jill M (jmg3hc)" userId="3e4eefb3-94fe-4d89-9519-e9c121d4cb6c" providerId="ADAL" clId="{EDBF55B5-BE7A-7D48-AA33-0AA2613DE425}" dt="2024-05-03T19:40:57.229" v="9" actId="2696"/>
        <pc:sldMkLst>
          <pc:docMk/>
          <pc:sldMk cId="3709644005" sldId="259"/>
        </pc:sldMkLst>
      </pc:sldChg>
      <pc:sldChg chg="delSp modSp mod">
        <pc:chgData name="Golaszewski, Jill M (jmg3hc)" userId="3e4eefb3-94fe-4d89-9519-e9c121d4cb6c" providerId="ADAL" clId="{EDBF55B5-BE7A-7D48-AA33-0AA2613DE425}" dt="2024-05-03T19:42:33.940" v="33" actId="1076"/>
        <pc:sldMkLst>
          <pc:docMk/>
          <pc:sldMk cId="3133780025" sldId="261"/>
        </pc:sldMkLst>
        <pc:spChg chg="del mod">
          <ac:chgData name="Golaszewski, Jill M (jmg3hc)" userId="3e4eefb3-94fe-4d89-9519-e9c121d4cb6c" providerId="ADAL" clId="{EDBF55B5-BE7A-7D48-AA33-0AA2613DE425}" dt="2024-05-03T19:41:16.100" v="11" actId="21"/>
          <ac:spMkLst>
            <pc:docMk/>
            <pc:sldMk cId="3133780025" sldId="261"/>
            <ac:spMk id="5" creationId="{00000000-0000-0000-0000-000000000000}"/>
          </ac:spMkLst>
        </pc:spChg>
        <pc:spChg chg="del mod">
          <ac:chgData name="Golaszewski, Jill M (jmg3hc)" userId="3e4eefb3-94fe-4d89-9519-e9c121d4cb6c" providerId="ADAL" clId="{EDBF55B5-BE7A-7D48-AA33-0AA2613DE425}" dt="2024-05-03T19:41:25.888" v="13" actId="21"/>
          <ac:spMkLst>
            <pc:docMk/>
            <pc:sldMk cId="3133780025" sldId="261"/>
            <ac:spMk id="6" creationId="{00000000-0000-0000-0000-000000000000}"/>
          </ac:spMkLst>
        </pc:spChg>
        <pc:picChg chg="mod">
          <ac:chgData name="Golaszewski, Jill M (jmg3hc)" userId="3e4eefb3-94fe-4d89-9519-e9c121d4cb6c" providerId="ADAL" clId="{EDBF55B5-BE7A-7D48-AA33-0AA2613DE425}" dt="2024-05-03T19:42:33.940" v="33" actId="1076"/>
          <ac:picMkLst>
            <pc:docMk/>
            <pc:sldMk cId="3133780025" sldId="261"/>
            <ac:picMk id="9" creationId="{00000000-0000-0000-0000-000000000000}"/>
          </ac:picMkLst>
        </pc:picChg>
        <pc:picChg chg="del">
          <ac:chgData name="Golaszewski, Jill M (jmg3hc)" userId="3e4eefb3-94fe-4d89-9519-e9c121d4cb6c" providerId="ADAL" clId="{EDBF55B5-BE7A-7D48-AA33-0AA2613DE425}" dt="2024-05-03T19:41:28.567" v="14" actId="21"/>
          <ac:picMkLst>
            <pc:docMk/>
            <pc:sldMk cId="3133780025" sldId="261"/>
            <ac:picMk id="10" creationId="{00000000-0000-0000-0000-000000000000}"/>
          </ac:picMkLst>
        </pc:picChg>
        <pc:cxnChg chg="del">
          <ac:chgData name="Golaszewski, Jill M (jmg3hc)" userId="3e4eefb3-94fe-4d89-9519-e9c121d4cb6c" providerId="ADAL" clId="{EDBF55B5-BE7A-7D48-AA33-0AA2613DE425}" dt="2024-05-03T19:41:32.290" v="15" actId="21"/>
          <ac:cxnSpMkLst>
            <pc:docMk/>
            <pc:sldMk cId="3133780025" sldId="261"/>
            <ac:cxnSpMk id="8" creationId="{00000000-0000-0000-0000-000000000000}"/>
          </ac:cxnSpMkLst>
        </pc:cxnChg>
      </pc:sldChg>
      <pc:sldChg chg="addSp delSp modSp mod">
        <pc:chgData name="Golaszewski, Jill M (jmg3hc)" userId="3e4eefb3-94fe-4d89-9519-e9c121d4cb6c" providerId="ADAL" clId="{EDBF55B5-BE7A-7D48-AA33-0AA2613DE425}" dt="2024-05-03T19:42:22.147" v="30" actId="14100"/>
        <pc:sldMkLst>
          <pc:docMk/>
          <pc:sldMk cId="3802467918" sldId="262"/>
        </pc:sldMkLst>
        <pc:spChg chg="mod">
          <ac:chgData name="Golaszewski, Jill M (jmg3hc)" userId="3e4eefb3-94fe-4d89-9519-e9c121d4cb6c" providerId="ADAL" clId="{EDBF55B5-BE7A-7D48-AA33-0AA2613DE425}" dt="2024-05-03T19:42:08.708" v="27" actId="20577"/>
          <ac:spMkLst>
            <pc:docMk/>
            <pc:sldMk cId="3802467918" sldId="262"/>
            <ac:spMk id="2" creationId="{00000000-0000-0000-0000-000000000000}"/>
          </ac:spMkLst>
        </pc:spChg>
        <pc:spChg chg="del">
          <ac:chgData name="Golaszewski, Jill M (jmg3hc)" userId="3e4eefb3-94fe-4d89-9519-e9c121d4cb6c" providerId="ADAL" clId="{EDBF55B5-BE7A-7D48-AA33-0AA2613DE425}" dt="2024-05-03T19:42:13.327" v="28" actId="21"/>
          <ac:spMkLst>
            <pc:docMk/>
            <pc:sldMk cId="3802467918" sldId="262"/>
            <ac:spMk id="3" creationId="{00000000-0000-0000-0000-000000000000}"/>
          </ac:spMkLst>
        </pc:spChg>
        <pc:spChg chg="mod">
          <ac:chgData name="Golaszewski, Jill M (jmg3hc)" userId="3e4eefb3-94fe-4d89-9519-e9c121d4cb6c" providerId="ADAL" clId="{EDBF55B5-BE7A-7D48-AA33-0AA2613DE425}" dt="2024-05-03T19:42:22.147" v="30" actId="14100"/>
          <ac:spMkLst>
            <pc:docMk/>
            <pc:sldMk cId="3802467918" sldId="262"/>
            <ac:spMk id="4" creationId="{00000000-0000-0000-0000-000000000000}"/>
          </ac:spMkLst>
        </pc:spChg>
        <pc:spChg chg="del">
          <ac:chgData name="Golaszewski, Jill M (jmg3hc)" userId="3e4eefb3-94fe-4d89-9519-e9c121d4cb6c" providerId="ADAL" clId="{EDBF55B5-BE7A-7D48-AA33-0AA2613DE425}" dt="2024-05-03T19:41:41.563" v="16" actId="21"/>
          <ac:spMkLst>
            <pc:docMk/>
            <pc:sldMk cId="3802467918" sldId="262"/>
            <ac:spMk id="5" creationId="{00000000-0000-0000-0000-000000000000}"/>
          </ac:spMkLst>
        </pc:spChg>
        <pc:spChg chg="del">
          <ac:chgData name="Golaszewski, Jill M (jmg3hc)" userId="3e4eefb3-94fe-4d89-9519-e9c121d4cb6c" providerId="ADAL" clId="{EDBF55B5-BE7A-7D48-AA33-0AA2613DE425}" dt="2024-05-03T19:41:52.369" v="18" actId="21"/>
          <ac:spMkLst>
            <pc:docMk/>
            <pc:sldMk cId="3802467918" sldId="262"/>
            <ac:spMk id="6" creationId="{00000000-0000-0000-0000-000000000000}"/>
          </ac:spMkLst>
        </pc:spChg>
        <pc:spChg chg="add del mod">
          <ac:chgData name="Golaszewski, Jill M (jmg3hc)" userId="3e4eefb3-94fe-4d89-9519-e9c121d4cb6c" providerId="ADAL" clId="{EDBF55B5-BE7A-7D48-AA33-0AA2613DE425}" dt="2024-05-03T19:41:47.807" v="17" actId="21"/>
          <ac:spMkLst>
            <pc:docMk/>
            <pc:sldMk cId="3802467918" sldId="262"/>
            <ac:spMk id="10" creationId="{6B893427-6A12-5FA0-BEF1-A50CC7D4AC4C}"/>
          </ac:spMkLst>
        </pc:spChg>
        <pc:spChg chg="add del mod">
          <ac:chgData name="Golaszewski, Jill M (jmg3hc)" userId="3e4eefb3-94fe-4d89-9519-e9c121d4cb6c" providerId="ADAL" clId="{EDBF55B5-BE7A-7D48-AA33-0AA2613DE425}" dt="2024-05-03T19:41:56.059" v="19" actId="21"/>
          <ac:spMkLst>
            <pc:docMk/>
            <pc:sldMk cId="3802467918" sldId="262"/>
            <ac:spMk id="12" creationId="{E20923F1-775B-F886-70AF-3451DAA1B705}"/>
          </ac:spMkLst>
        </pc:spChg>
        <pc:spChg chg="add del mod">
          <ac:chgData name="Golaszewski, Jill M (jmg3hc)" userId="3e4eefb3-94fe-4d89-9519-e9c121d4cb6c" providerId="ADAL" clId="{EDBF55B5-BE7A-7D48-AA33-0AA2613DE425}" dt="2024-05-03T19:42:19.306" v="29" actId="21"/>
          <ac:spMkLst>
            <pc:docMk/>
            <pc:sldMk cId="3802467918" sldId="262"/>
            <ac:spMk id="14" creationId="{D03E96CA-DBE2-F2EA-F223-E874ABA6E40A}"/>
          </ac:spMkLst>
        </pc:spChg>
        <pc:cxnChg chg="del">
          <ac:chgData name="Golaszewski, Jill M (jmg3hc)" userId="3e4eefb3-94fe-4d89-9519-e9c121d4cb6c" providerId="ADAL" clId="{EDBF55B5-BE7A-7D48-AA33-0AA2613DE425}" dt="2024-05-03T19:41:58.792" v="20" actId="21"/>
          <ac:cxnSpMkLst>
            <pc:docMk/>
            <pc:sldMk cId="3802467918" sldId="262"/>
            <ac:cxnSpMk id="8" creationId="{00000000-0000-0000-0000-000000000000}"/>
          </ac:cxnSpMkLst>
        </pc:cxnChg>
      </pc:sldChg>
      <pc:sldChg chg="del">
        <pc:chgData name="Golaszewski, Jill M (jmg3hc)" userId="3e4eefb3-94fe-4d89-9519-e9c121d4cb6c" providerId="ADAL" clId="{EDBF55B5-BE7A-7D48-AA33-0AA2613DE425}" dt="2024-05-03T19:42:51.215" v="34" actId="2696"/>
        <pc:sldMkLst>
          <pc:docMk/>
          <pc:sldMk cId="1217439384" sldId="264"/>
        </pc:sldMkLst>
      </pc:sldChg>
      <pc:sldChg chg="addSp delSp modSp mod">
        <pc:chgData name="Golaszewski, Jill M (jmg3hc)" userId="3e4eefb3-94fe-4d89-9519-e9c121d4cb6c" providerId="ADAL" clId="{EDBF55B5-BE7A-7D48-AA33-0AA2613DE425}" dt="2024-05-03T19:43:31.590" v="69"/>
        <pc:sldMkLst>
          <pc:docMk/>
          <pc:sldMk cId="3370528539" sldId="265"/>
        </pc:sldMkLst>
        <pc:spChg chg="mod">
          <ac:chgData name="Golaszewski, Jill M (jmg3hc)" userId="3e4eefb3-94fe-4d89-9519-e9c121d4cb6c" providerId="ADAL" clId="{EDBF55B5-BE7A-7D48-AA33-0AA2613DE425}" dt="2024-05-03T19:43:26.508" v="67" actId="20577"/>
          <ac:spMkLst>
            <pc:docMk/>
            <pc:sldMk cId="3370528539" sldId="265"/>
            <ac:spMk id="5" creationId="{00000000-0000-0000-0000-000000000000}"/>
          </ac:spMkLst>
        </pc:spChg>
        <pc:spChg chg="del">
          <ac:chgData name="Golaszewski, Jill M (jmg3hc)" userId="3e4eefb3-94fe-4d89-9519-e9c121d4cb6c" providerId="ADAL" clId="{EDBF55B5-BE7A-7D48-AA33-0AA2613DE425}" dt="2024-05-03T19:42:59.399" v="35" actId="21"/>
          <ac:spMkLst>
            <pc:docMk/>
            <pc:sldMk cId="3370528539" sldId="265"/>
            <ac:spMk id="6" creationId="{00000000-0000-0000-0000-000000000000}"/>
          </ac:spMkLst>
        </pc:spChg>
        <pc:spChg chg="del">
          <ac:chgData name="Golaszewski, Jill M (jmg3hc)" userId="3e4eefb3-94fe-4d89-9519-e9c121d4cb6c" providerId="ADAL" clId="{EDBF55B5-BE7A-7D48-AA33-0AA2613DE425}" dt="2024-05-03T19:43:07.764" v="37" actId="21"/>
          <ac:spMkLst>
            <pc:docMk/>
            <pc:sldMk cId="3370528539" sldId="265"/>
            <ac:spMk id="7" creationId="{00000000-0000-0000-0000-000000000000}"/>
          </ac:spMkLst>
        </pc:spChg>
        <pc:spChg chg="add del mod">
          <ac:chgData name="Golaszewski, Jill M (jmg3hc)" userId="3e4eefb3-94fe-4d89-9519-e9c121d4cb6c" providerId="ADAL" clId="{EDBF55B5-BE7A-7D48-AA33-0AA2613DE425}" dt="2024-05-03T19:43:04.145" v="36" actId="21"/>
          <ac:spMkLst>
            <pc:docMk/>
            <pc:sldMk cId="3370528539" sldId="265"/>
            <ac:spMk id="9" creationId="{EE74F7DB-CDD8-C6E5-0DAA-99A24EAF9E16}"/>
          </ac:spMkLst>
        </pc:spChg>
        <pc:spChg chg="add del mod">
          <ac:chgData name="Golaszewski, Jill M (jmg3hc)" userId="3e4eefb3-94fe-4d89-9519-e9c121d4cb6c" providerId="ADAL" clId="{EDBF55B5-BE7A-7D48-AA33-0AA2613DE425}" dt="2024-05-03T19:43:10.840" v="38" actId="21"/>
          <ac:spMkLst>
            <pc:docMk/>
            <pc:sldMk cId="3370528539" sldId="265"/>
            <ac:spMk id="12" creationId="{FFF94185-9D6D-B799-2A14-37204CAC71CD}"/>
          </ac:spMkLst>
        </pc:spChg>
        <pc:spChg chg="add del mod">
          <ac:chgData name="Golaszewski, Jill M (jmg3hc)" userId="3e4eefb3-94fe-4d89-9519-e9c121d4cb6c" providerId="ADAL" clId="{EDBF55B5-BE7A-7D48-AA33-0AA2613DE425}" dt="2024-05-03T19:43:31.590" v="69"/>
          <ac:spMkLst>
            <pc:docMk/>
            <pc:sldMk cId="3370528539" sldId="265"/>
            <ac:spMk id="13" creationId="{B9AC0757-84B9-9EDC-0AB7-AA25ABFD93AE}"/>
          </ac:spMkLst>
        </pc:spChg>
        <pc:cxnChg chg="del">
          <ac:chgData name="Golaszewski, Jill M (jmg3hc)" userId="3e4eefb3-94fe-4d89-9519-e9c121d4cb6c" providerId="ADAL" clId="{EDBF55B5-BE7A-7D48-AA33-0AA2613DE425}" dt="2024-05-03T19:43:13.477" v="39" actId="21"/>
          <ac:cxnSpMkLst>
            <pc:docMk/>
            <pc:sldMk cId="3370528539" sldId="265"/>
            <ac:cxnSpMk id="8" creationId="{00000000-0000-0000-0000-000000000000}"/>
          </ac:cxnSpMkLst>
        </pc:cxnChg>
      </pc:sldChg>
      <pc:sldChg chg="modSp mod">
        <pc:chgData name="Golaszewski, Jill M (jmg3hc)" userId="3e4eefb3-94fe-4d89-9519-e9c121d4cb6c" providerId="ADAL" clId="{EDBF55B5-BE7A-7D48-AA33-0AA2613DE425}" dt="2024-05-03T19:43:39.229" v="70" actId="20577"/>
        <pc:sldMkLst>
          <pc:docMk/>
          <pc:sldMk cId="2103107750" sldId="267"/>
        </pc:sldMkLst>
        <pc:spChg chg="mod">
          <ac:chgData name="Golaszewski, Jill M (jmg3hc)" userId="3e4eefb3-94fe-4d89-9519-e9c121d4cb6c" providerId="ADAL" clId="{EDBF55B5-BE7A-7D48-AA33-0AA2613DE425}" dt="2024-05-03T19:43:39.229" v="70" actId="20577"/>
          <ac:spMkLst>
            <pc:docMk/>
            <pc:sldMk cId="2103107750" sldId="267"/>
            <ac:spMk id="7" creationId="{00000000-0000-0000-0000-000000000000}"/>
          </ac:spMkLst>
        </pc:spChg>
      </pc:sldChg>
    </pc:docChg>
  </pc:docChgLst>
  <pc:docChgLst>
    <pc:chgData name="Salko, Susan M (sms2dg)" userId="e3c74c79-7e70-44a2-b83a-d9d6b4c9c825" providerId="ADAL" clId="{F414E6A6-343E-4EA0-A90B-755E7E190CF0}"/>
    <pc:docChg chg="modSld">
      <pc:chgData name="Salko, Susan M (sms2dg)" userId="e3c74c79-7e70-44a2-b83a-d9d6b4c9c825" providerId="ADAL" clId="{F414E6A6-343E-4EA0-A90B-755E7E190CF0}" dt="2020-10-22T18:29:21.402" v="5" actId="13926"/>
      <pc:docMkLst>
        <pc:docMk/>
      </pc:docMkLst>
      <pc:sldChg chg="modSp">
        <pc:chgData name="Salko, Susan M (sms2dg)" userId="e3c74c79-7e70-44a2-b83a-d9d6b4c9c825" providerId="ADAL" clId="{F414E6A6-343E-4EA0-A90B-755E7E190CF0}" dt="2020-10-22T18:29:21.402" v="5" actId="13926"/>
        <pc:sldMkLst>
          <pc:docMk/>
          <pc:sldMk cId="3709644005" sldId="259"/>
        </pc:sldMkLst>
        <pc:spChg chg="mod">
          <ac:chgData name="Salko, Susan M (sms2dg)" userId="e3c74c79-7e70-44a2-b83a-d9d6b4c9c825" providerId="ADAL" clId="{F414E6A6-343E-4EA0-A90B-755E7E190CF0}" dt="2020-10-22T18:29:21.402" v="5" actId="13926"/>
          <ac:spMkLst>
            <pc:docMk/>
            <pc:sldMk cId="3709644005" sldId="259"/>
            <ac:spMk id="7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DF65A0-11AE-473C-8DBB-CA7F5F2D6EF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1DAD4C-7994-4E55-BE7F-FA9F9A5B738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Preferred Undergrad GPA: </a:t>
          </a:r>
          <a:r>
            <a:rPr lang="en-US" b="1"/>
            <a:t>3.7</a:t>
          </a:r>
          <a:endParaRPr lang="en-US"/>
        </a:p>
      </dgm:t>
    </dgm:pt>
    <dgm:pt modelId="{4F14D73D-FE24-4770-ACC3-2E4D345E8972}" type="parTrans" cxnId="{4978A985-EABF-477B-BE53-F05DA8DDC732}">
      <dgm:prSet/>
      <dgm:spPr/>
      <dgm:t>
        <a:bodyPr/>
        <a:lstStyle/>
        <a:p>
          <a:endParaRPr lang="en-US"/>
        </a:p>
      </dgm:t>
    </dgm:pt>
    <dgm:pt modelId="{D2AE8EAE-81EF-4CD9-8943-E242B55F3DC7}" type="sibTrans" cxnId="{4978A985-EABF-477B-BE53-F05DA8DDC732}">
      <dgm:prSet/>
      <dgm:spPr/>
      <dgm:t>
        <a:bodyPr/>
        <a:lstStyle/>
        <a:p>
          <a:endParaRPr lang="en-US"/>
        </a:p>
      </dgm:t>
    </dgm:pt>
    <dgm:pt modelId="{ADE47E18-DAB0-4118-8D9F-503CF4D2EE5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UVA PBPM GPA: </a:t>
          </a:r>
          <a:r>
            <a:rPr lang="en-US" b="1"/>
            <a:t>3.75</a:t>
          </a:r>
          <a:endParaRPr lang="en-US"/>
        </a:p>
      </dgm:t>
    </dgm:pt>
    <dgm:pt modelId="{EBE651FB-C94C-4045-9226-9B467A875031}" type="parTrans" cxnId="{62DA96E4-EDAB-431A-A2FF-45A08D5E286C}">
      <dgm:prSet/>
      <dgm:spPr/>
      <dgm:t>
        <a:bodyPr/>
        <a:lstStyle/>
        <a:p>
          <a:endParaRPr lang="en-US"/>
        </a:p>
      </dgm:t>
    </dgm:pt>
    <dgm:pt modelId="{C07AF88F-C45F-425D-A554-330562DC30BE}" type="sibTrans" cxnId="{62DA96E4-EDAB-431A-A2FF-45A08D5E286C}">
      <dgm:prSet/>
      <dgm:spPr/>
      <dgm:t>
        <a:bodyPr/>
        <a:lstStyle/>
        <a:p>
          <a:endParaRPr lang="en-US"/>
        </a:p>
      </dgm:t>
    </dgm:pt>
    <dgm:pt modelId="{FA23F470-F3CF-4A92-921E-1259F33717C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Required Courses (outside PBPM):</a:t>
          </a:r>
        </a:p>
      </dgm:t>
    </dgm:pt>
    <dgm:pt modelId="{E5BBFEA2-14BF-4C50-A76D-90CBE0DC127B}" type="parTrans" cxnId="{137220F7-373D-424C-AD18-BB99A36CE726}">
      <dgm:prSet/>
      <dgm:spPr/>
      <dgm:t>
        <a:bodyPr/>
        <a:lstStyle/>
        <a:p>
          <a:endParaRPr lang="en-US"/>
        </a:p>
      </dgm:t>
    </dgm:pt>
    <dgm:pt modelId="{A914D2D8-3BD1-44A3-96C0-9FD4335950BD}" type="sibTrans" cxnId="{137220F7-373D-424C-AD18-BB99A36CE726}">
      <dgm:prSet/>
      <dgm:spPr/>
      <dgm:t>
        <a:bodyPr/>
        <a:lstStyle/>
        <a:p>
          <a:endParaRPr lang="en-US"/>
        </a:p>
      </dgm:t>
    </dgm:pt>
    <dgm:pt modelId="{4A87F82D-7F8A-4F7C-9DBB-133681069DE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Biochemistry (1 class)</a:t>
          </a:r>
          <a:endParaRPr lang="en-US"/>
        </a:p>
      </dgm:t>
    </dgm:pt>
    <dgm:pt modelId="{FC99AEA3-C3BD-47CC-BAE4-5A08909CB8E8}" type="parTrans" cxnId="{DE5AC87C-F042-461D-B376-E955637CB79B}">
      <dgm:prSet/>
      <dgm:spPr/>
      <dgm:t>
        <a:bodyPr/>
        <a:lstStyle/>
        <a:p>
          <a:endParaRPr lang="en-US"/>
        </a:p>
      </dgm:t>
    </dgm:pt>
    <dgm:pt modelId="{05408938-2D70-4D25-AAE3-CB531C76ADDA}" type="sibTrans" cxnId="{DE5AC87C-F042-461D-B376-E955637CB79B}">
      <dgm:prSet/>
      <dgm:spPr/>
      <dgm:t>
        <a:bodyPr/>
        <a:lstStyle/>
        <a:p>
          <a:endParaRPr lang="en-US"/>
        </a:p>
      </dgm:t>
    </dgm:pt>
    <dgm:pt modelId="{E4597BC0-7EEC-4042-833E-6D96955F70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Statistics (1 class)</a:t>
          </a:r>
        </a:p>
      </dgm:t>
    </dgm:pt>
    <dgm:pt modelId="{CD9A94CF-C4D0-48D1-AEA9-FA5A7A10D00F}" type="parTrans" cxnId="{21A123E3-50B3-4604-83C7-5E707F2F1859}">
      <dgm:prSet/>
      <dgm:spPr/>
      <dgm:t>
        <a:bodyPr/>
        <a:lstStyle/>
        <a:p>
          <a:endParaRPr lang="en-US"/>
        </a:p>
      </dgm:t>
    </dgm:pt>
    <dgm:pt modelId="{219C40F4-39FA-4F0D-BEA9-C2BE48FFE10E}" type="sibTrans" cxnId="{21A123E3-50B3-4604-83C7-5E707F2F1859}">
      <dgm:prSet/>
      <dgm:spPr/>
      <dgm:t>
        <a:bodyPr/>
        <a:lstStyle/>
        <a:p>
          <a:endParaRPr lang="en-US"/>
        </a:p>
      </dgm:t>
    </dgm:pt>
    <dgm:pt modelId="{061D4F87-FF1A-4406-A506-3AE26ADCBC8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English, Philosophy, or writing intensive courses (2 classes)</a:t>
          </a:r>
        </a:p>
      </dgm:t>
    </dgm:pt>
    <dgm:pt modelId="{8198E0AC-672D-4542-AD7A-9D97B9F05F45}" type="parTrans" cxnId="{F921330D-3524-4969-A70A-2C2C48C06B0E}">
      <dgm:prSet/>
      <dgm:spPr/>
      <dgm:t>
        <a:bodyPr/>
        <a:lstStyle/>
        <a:p>
          <a:endParaRPr lang="en-US"/>
        </a:p>
      </dgm:t>
    </dgm:pt>
    <dgm:pt modelId="{4D22EC78-8409-489D-B78C-927DE27A7AAF}" type="sibTrans" cxnId="{F921330D-3524-4969-A70A-2C2C48C06B0E}">
      <dgm:prSet/>
      <dgm:spPr/>
      <dgm:t>
        <a:bodyPr/>
        <a:lstStyle/>
        <a:p>
          <a:endParaRPr lang="en-US"/>
        </a:p>
      </dgm:t>
    </dgm:pt>
    <dgm:pt modelId="{412B1D52-7767-4208-8DA5-86416964AEF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Recommended Course:</a:t>
          </a:r>
        </a:p>
      </dgm:t>
    </dgm:pt>
    <dgm:pt modelId="{9C8DFFBF-49CE-4CD4-9FC7-A364DC96A135}" type="parTrans" cxnId="{5E4CBBF5-4EF4-4871-808B-98CFB644A766}">
      <dgm:prSet/>
      <dgm:spPr/>
      <dgm:t>
        <a:bodyPr/>
        <a:lstStyle/>
        <a:p>
          <a:endParaRPr lang="en-US"/>
        </a:p>
      </dgm:t>
    </dgm:pt>
    <dgm:pt modelId="{547E6613-0BDA-43F3-AF40-BB1EBF3AF7F8}" type="sibTrans" cxnId="{5E4CBBF5-4EF4-4871-808B-98CFB644A766}">
      <dgm:prSet/>
      <dgm:spPr/>
      <dgm:t>
        <a:bodyPr/>
        <a:lstStyle/>
        <a:p>
          <a:endParaRPr lang="en-US"/>
        </a:p>
      </dgm:t>
    </dgm:pt>
    <dgm:pt modelId="{FB51A12C-D19E-4778-AC27-76B51B6CEB6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Psychology (1 class)</a:t>
          </a:r>
        </a:p>
      </dgm:t>
    </dgm:pt>
    <dgm:pt modelId="{ADAC0F93-58F6-46E1-B75D-9B137C00B159}" type="parTrans" cxnId="{087BB819-6336-4588-89E3-6958377A7BFC}">
      <dgm:prSet/>
      <dgm:spPr/>
      <dgm:t>
        <a:bodyPr/>
        <a:lstStyle/>
        <a:p>
          <a:endParaRPr lang="en-US"/>
        </a:p>
      </dgm:t>
    </dgm:pt>
    <dgm:pt modelId="{325BC868-FE2A-4054-94C6-FDC89DCCDD0A}" type="sibTrans" cxnId="{087BB819-6336-4588-89E3-6958377A7BFC}">
      <dgm:prSet/>
      <dgm:spPr/>
      <dgm:t>
        <a:bodyPr/>
        <a:lstStyle/>
        <a:p>
          <a:endParaRPr lang="en-US"/>
        </a:p>
      </dgm:t>
    </dgm:pt>
    <dgm:pt modelId="{E8CF6D9A-09BC-4DFE-AAC9-E29FB0948A01}" type="pres">
      <dgm:prSet presAssocID="{3DDF65A0-11AE-473C-8DBB-CA7F5F2D6EFE}" presName="root" presStyleCnt="0">
        <dgm:presLayoutVars>
          <dgm:dir/>
          <dgm:resizeHandles val="exact"/>
        </dgm:presLayoutVars>
      </dgm:prSet>
      <dgm:spPr/>
    </dgm:pt>
    <dgm:pt modelId="{B781688A-2ED4-4792-BB4F-4D26747D62B7}" type="pres">
      <dgm:prSet presAssocID="{A81DAD4C-7994-4E55-BE7F-FA9F9A5B738E}" presName="compNode" presStyleCnt="0"/>
      <dgm:spPr/>
    </dgm:pt>
    <dgm:pt modelId="{44FB12D5-ADC5-4CE0-8BD7-D684668E25B5}" type="pres">
      <dgm:prSet presAssocID="{A81DAD4C-7994-4E55-BE7F-FA9F9A5B738E}" presName="bgRect" presStyleLbl="bgShp" presStyleIdx="0" presStyleCnt="4"/>
      <dgm:spPr/>
    </dgm:pt>
    <dgm:pt modelId="{EDE86B08-3376-47AF-AFF6-64188ED070DF}" type="pres">
      <dgm:prSet presAssocID="{A81DAD4C-7994-4E55-BE7F-FA9F9A5B738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5C97AF2A-53FE-4B04-B81B-FC2814335E24}" type="pres">
      <dgm:prSet presAssocID="{A81DAD4C-7994-4E55-BE7F-FA9F9A5B738E}" presName="spaceRect" presStyleCnt="0"/>
      <dgm:spPr/>
    </dgm:pt>
    <dgm:pt modelId="{FC692F64-A049-429B-8FED-9F65EF88C9B8}" type="pres">
      <dgm:prSet presAssocID="{A81DAD4C-7994-4E55-BE7F-FA9F9A5B738E}" presName="parTx" presStyleLbl="revTx" presStyleIdx="0" presStyleCnt="6">
        <dgm:presLayoutVars>
          <dgm:chMax val="0"/>
          <dgm:chPref val="0"/>
        </dgm:presLayoutVars>
      </dgm:prSet>
      <dgm:spPr/>
    </dgm:pt>
    <dgm:pt modelId="{AC558914-D059-4D58-A63D-9FE46B6167D3}" type="pres">
      <dgm:prSet presAssocID="{D2AE8EAE-81EF-4CD9-8943-E242B55F3DC7}" presName="sibTrans" presStyleCnt="0"/>
      <dgm:spPr/>
    </dgm:pt>
    <dgm:pt modelId="{13B44B11-0F54-4767-96D7-4F054880AB30}" type="pres">
      <dgm:prSet presAssocID="{ADE47E18-DAB0-4118-8D9F-503CF4D2EE5F}" presName="compNode" presStyleCnt="0"/>
      <dgm:spPr/>
    </dgm:pt>
    <dgm:pt modelId="{2F6640AF-611E-4920-BB1D-6DDFD73573EB}" type="pres">
      <dgm:prSet presAssocID="{ADE47E18-DAB0-4118-8D9F-503CF4D2EE5F}" presName="bgRect" presStyleLbl="bgShp" presStyleIdx="1" presStyleCnt="4"/>
      <dgm:spPr/>
    </dgm:pt>
    <dgm:pt modelId="{90C6D5FF-7B35-4E4A-AFD6-AE8A56E9880F}" type="pres">
      <dgm:prSet presAssocID="{ADE47E18-DAB0-4118-8D9F-503CF4D2EE5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98281DDC-45FE-45A8-8CF1-536D17484388}" type="pres">
      <dgm:prSet presAssocID="{ADE47E18-DAB0-4118-8D9F-503CF4D2EE5F}" presName="spaceRect" presStyleCnt="0"/>
      <dgm:spPr/>
    </dgm:pt>
    <dgm:pt modelId="{D2B6E020-F3BD-4876-AA59-9ACAC1EC412A}" type="pres">
      <dgm:prSet presAssocID="{ADE47E18-DAB0-4118-8D9F-503CF4D2EE5F}" presName="parTx" presStyleLbl="revTx" presStyleIdx="1" presStyleCnt="6">
        <dgm:presLayoutVars>
          <dgm:chMax val="0"/>
          <dgm:chPref val="0"/>
        </dgm:presLayoutVars>
      </dgm:prSet>
      <dgm:spPr/>
    </dgm:pt>
    <dgm:pt modelId="{4CB28772-3FAF-46DE-8758-7743ADC54218}" type="pres">
      <dgm:prSet presAssocID="{C07AF88F-C45F-425D-A554-330562DC30BE}" presName="sibTrans" presStyleCnt="0"/>
      <dgm:spPr/>
    </dgm:pt>
    <dgm:pt modelId="{20DBFBB6-92E1-40AE-8631-E5A68191D79E}" type="pres">
      <dgm:prSet presAssocID="{FA23F470-F3CF-4A92-921E-1259F33717C3}" presName="compNode" presStyleCnt="0"/>
      <dgm:spPr/>
    </dgm:pt>
    <dgm:pt modelId="{483AEC23-CEAD-4CBC-A9C8-5BD7B7F59C0D}" type="pres">
      <dgm:prSet presAssocID="{FA23F470-F3CF-4A92-921E-1259F33717C3}" presName="bgRect" presStyleLbl="bgShp" presStyleIdx="2" presStyleCnt="4"/>
      <dgm:spPr/>
    </dgm:pt>
    <dgm:pt modelId="{EDD6F96B-0A1C-440D-95E7-C525846DEEEE}" type="pres">
      <dgm:prSet presAssocID="{FA23F470-F3CF-4A92-921E-1259F33717C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FF7C5F1F-D3AA-42A3-BBDA-D28B096E2324}" type="pres">
      <dgm:prSet presAssocID="{FA23F470-F3CF-4A92-921E-1259F33717C3}" presName="spaceRect" presStyleCnt="0"/>
      <dgm:spPr/>
    </dgm:pt>
    <dgm:pt modelId="{B4366DA0-B051-41B5-8B3D-852B8CDEFA81}" type="pres">
      <dgm:prSet presAssocID="{FA23F470-F3CF-4A92-921E-1259F33717C3}" presName="parTx" presStyleLbl="revTx" presStyleIdx="2" presStyleCnt="6">
        <dgm:presLayoutVars>
          <dgm:chMax val="0"/>
          <dgm:chPref val="0"/>
        </dgm:presLayoutVars>
      </dgm:prSet>
      <dgm:spPr/>
    </dgm:pt>
    <dgm:pt modelId="{13733570-AEAB-4E78-8CF7-88065BA19A2F}" type="pres">
      <dgm:prSet presAssocID="{FA23F470-F3CF-4A92-921E-1259F33717C3}" presName="desTx" presStyleLbl="revTx" presStyleIdx="3" presStyleCnt="6">
        <dgm:presLayoutVars/>
      </dgm:prSet>
      <dgm:spPr/>
    </dgm:pt>
    <dgm:pt modelId="{909DE9FF-C939-49D0-97C7-EF3356C27191}" type="pres">
      <dgm:prSet presAssocID="{A914D2D8-3BD1-44A3-96C0-9FD4335950BD}" presName="sibTrans" presStyleCnt="0"/>
      <dgm:spPr/>
    </dgm:pt>
    <dgm:pt modelId="{6F5BBB1F-4E9D-4B1A-8C60-B961F63A5E34}" type="pres">
      <dgm:prSet presAssocID="{412B1D52-7767-4208-8DA5-86416964AEFF}" presName="compNode" presStyleCnt="0"/>
      <dgm:spPr/>
    </dgm:pt>
    <dgm:pt modelId="{2B925464-50E1-48A2-9D2C-C939C72ABE0A}" type="pres">
      <dgm:prSet presAssocID="{412B1D52-7767-4208-8DA5-86416964AEFF}" presName="bgRect" presStyleLbl="bgShp" presStyleIdx="3" presStyleCnt="4"/>
      <dgm:spPr/>
    </dgm:pt>
    <dgm:pt modelId="{3FB2E029-97CA-43E2-A921-EF3674983C6B}" type="pres">
      <dgm:prSet presAssocID="{412B1D52-7767-4208-8DA5-86416964AEF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53239190-3ECB-4CFA-87DD-403CC8A8916B}" type="pres">
      <dgm:prSet presAssocID="{412B1D52-7767-4208-8DA5-86416964AEFF}" presName="spaceRect" presStyleCnt="0"/>
      <dgm:spPr/>
    </dgm:pt>
    <dgm:pt modelId="{557B6C11-C701-44B5-AB6F-7749207D5A52}" type="pres">
      <dgm:prSet presAssocID="{412B1D52-7767-4208-8DA5-86416964AEFF}" presName="parTx" presStyleLbl="revTx" presStyleIdx="4" presStyleCnt="6">
        <dgm:presLayoutVars>
          <dgm:chMax val="0"/>
          <dgm:chPref val="0"/>
        </dgm:presLayoutVars>
      </dgm:prSet>
      <dgm:spPr/>
    </dgm:pt>
    <dgm:pt modelId="{C47F8C8E-950E-42F8-AE65-119D2250C945}" type="pres">
      <dgm:prSet presAssocID="{412B1D52-7767-4208-8DA5-86416964AEFF}" presName="desTx" presStyleLbl="revTx" presStyleIdx="5" presStyleCnt="6">
        <dgm:presLayoutVars/>
      </dgm:prSet>
      <dgm:spPr/>
    </dgm:pt>
  </dgm:ptLst>
  <dgm:cxnLst>
    <dgm:cxn modelId="{F921330D-3524-4969-A70A-2C2C48C06B0E}" srcId="{FA23F470-F3CF-4A92-921E-1259F33717C3}" destId="{061D4F87-FF1A-4406-A506-3AE26ADCBC83}" srcOrd="2" destOrd="0" parTransId="{8198E0AC-672D-4542-AD7A-9D97B9F05F45}" sibTransId="{4D22EC78-8409-489D-B78C-927DE27A7AAF}"/>
    <dgm:cxn modelId="{087BB819-6336-4588-89E3-6958377A7BFC}" srcId="{412B1D52-7767-4208-8DA5-86416964AEFF}" destId="{FB51A12C-D19E-4778-AC27-76B51B6CEB64}" srcOrd="0" destOrd="0" parTransId="{ADAC0F93-58F6-46E1-B75D-9B137C00B159}" sibTransId="{325BC868-FE2A-4054-94C6-FDC89DCCDD0A}"/>
    <dgm:cxn modelId="{27988131-48AF-4191-94D3-D7C6E475E689}" type="presOf" srcId="{FB51A12C-D19E-4778-AC27-76B51B6CEB64}" destId="{C47F8C8E-950E-42F8-AE65-119D2250C945}" srcOrd="0" destOrd="0" presId="urn:microsoft.com/office/officeart/2018/2/layout/IconVerticalSolidList"/>
    <dgm:cxn modelId="{32971743-A09D-42D0-B2D4-77450423000B}" type="presOf" srcId="{4A87F82D-7F8A-4F7C-9DBB-133681069DE5}" destId="{13733570-AEAB-4E78-8CF7-88065BA19A2F}" srcOrd="0" destOrd="0" presId="urn:microsoft.com/office/officeart/2018/2/layout/IconVerticalSolidList"/>
    <dgm:cxn modelId="{2B1DD666-0FAC-4FAE-8F3B-D77A29A8F619}" type="presOf" srcId="{A81DAD4C-7994-4E55-BE7F-FA9F9A5B738E}" destId="{FC692F64-A049-429B-8FED-9F65EF88C9B8}" srcOrd="0" destOrd="0" presId="urn:microsoft.com/office/officeart/2018/2/layout/IconVerticalSolidList"/>
    <dgm:cxn modelId="{DE5AC87C-F042-461D-B376-E955637CB79B}" srcId="{FA23F470-F3CF-4A92-921E-1259F33717C3}" destId="{4A87F82D-7F8A-4F7C-9DBB-133681069DE5}" srcOrd="0" destOrd="0" parTransId="{FC99AEA3-C3BD-47CC-BAE4-5A08909CB8E8}" sibTransId="{05408938-2D70-4D25-AAE3-CB531C76ADDA}"/>
    <dgm:cxn modelId="{434F3381-F352-4412-824E-673CFF2612F1}" type="presOf" srcId="{ADE47E18-DAB0-4118-8D9F-503CF4D2EE5F}" destId="{D2B6E020-F3BD-4876-AA59-9ACAC1EC412A}" srcOrd="0" destOrd="0" presId="urn:microsoft.com/office/officeart/2018/2/layout/IconVerticalSolidList"/>
    <dgm:cxn modelId="{4978A985-EABF-477B-BE53-F05DA8DDC732}" srcId="{3DDF65A0-11AE-473C-8DBB-CA7F5F2D6EFE}" destId="{A81DAD4C-7994-4E55-BE7F-FA9F9A5B738E}" srcOrd="0" destOrd="0" parTransId="{4F14D73D-FE24-4770-ACC3-2E4D345E8972}" sibTransId="{D2AE8EAE-81EF-4CD9-8943-E242B55F3DC7}"/>
    <dgm:cxn modelId="{67F18488-AEB4-4775-A86F-75C4A5AF1D2D}" type="presOf" srcId="{E4597BC0-7EEC-4042-833E-6D96955F70AE}" destId="{13733570-AEAB-4E78-8CF7-88065BA19A2F}" srcOrd="0" destOrd="1" presId="urn:microsoft.com/office/officeart/2018/2/layout/IconVerticalSolidList"/>
    <dgm:cxn modelId="{E37DAC9D-7347-4217-8BC7-ABCBEB2D52B4}" type="presOf" srcId="{3DDF65A0-11AE-473C-8DBB-CA7F5F2D6EFE}" destId="{E8CF6D9A-09BC-4DFE-AAC9-E29FB0948A01}" srcOrd="0" destOrd="0" presId="urn:microsoft.com/office/officeart/2018/2/layout/IconVerticalSolidList"/>
    <dgm:cxn modelId="{82868EA2-3C2A-44F9-852E-1D8C7646B9C1}" type="presOf" srcId="{412B1D52-7767-4208-8DA5-86416964AEFF}" destId="{557B6C11-C701-44B5-AB6F-7749207D5A52}" srcOrd="0" destOrd="0" presId="urn:microsoft.com/office/officeart/2018/2/layout/IconVerticalSolidList"/>
    <dgm:cxn modelId="{829107D6-7CDD-47D8-9DEA-303B7B5C1366}" type="presOf" srcId="{FA23F470-F3CF-4A92-921E-1259F33717C3}" destId="{B4366DA0-B051-41B5-8B3D-852B8CDEFA81}" srcOrd="0" destOrd="0" presId="urn:microsoft.com/office/officeart/2018/2/layout/IconVerticalSolidList"/>
    <dgm:cxn modelId="{21A123E3-50B3-4604-83C7-5E707F2F1859}" srcId="{FA23F470-F3CF-4A92-921E-1259F33717C3}" destId="{E4597BC0-7EEC-4042-833E-6D96955F70AE}" srcOrd="1" destOrd="0" parTransId="{CD9A94CF-C4D0-48D1-AEA9-FA5A7A10D00F}" sibTransId="{219C40F4-39FA-4F0D-BEA9-C2BE48FFE10E}"/>
    <dgm:cxn modelId="{62DA96E4-EDAB-431A-A2FF-45A08D5E286C}" srcId="{3DDF65A0-11AE-473C-8DBB-CA7F5F2D6EFE}" destId="{ADE47E18-DAB0-4118-8D9F-503CF4D2EE5F}" srcOrd="1" destOrd="0" parTransId="{EBE651FB-C94C-4045-9226-9B467A875031}" sibTransId="{C07AF88F-C45F-425D-A554-330562DC30BE}"/>
    <dgm:cxn modelId="{5AD066F2-43F1-46AB-AD5E-3EAF35F8EC67}" type="presOf" srcId="{061D4F87-FF1A-4406-A506-3AE26ADCBC83}" destId="{13733570-AEAB-4E78-8CF7-88065BA19A2F}" srcOrd="0" destOrd="2" presId="urn:microsoft.com/office/officeart/2018/2/layout/IconVerticalSolidList"/>
    <dgm:cxn modelId="{5E4CBBF5-4EF4-4871-808B-98CFB644A766}" srcId="{3DDF65A0-11AE-473C-8DBB-CA7F5F2D6EFE}" destId="{412B1D52-7767-4208-8DA5-86416964AEFF}" srcOrd="3" destOrd="0" parTransId="{9C8DFFBF-49CE-4CD4-9FC7-A364DC96A135}" sibTransId="{547E6613-0BDA-43F3-AF40-BB1EBF3AF7F8}"/>
    <dgm:cxn modelId="{137220F7-373D-424C-AD18-BB99A36CE726}" srcId="{3DDF65A0-11AE-473C-8DBB-CA7F5F2D6EFE}" destId="{FA23F470-F3CF-4A92-921E-1259F33717C3}" srcOrd="2" destOrd="0" parTransId="{E5BBFEA2-14BF-4C50-A76D-90CBE0DC127B}" sibTransId="{A914D2D8-3BD1-44A3-96C0-9FD4335950BD}"/>
    <dgm:cxn modelId="{1FDD5542-F234-4685-BD30-C52E3C556910}" type="presParOf" srcId="{E8CF6D9A-09BC-4DFE-AAC9-E29FB0948A01}" destId="{B781688A-2ED4-4792-BB4F-4D26747D62B7}" srcOrd="0" destOrd="0" presId="urn:microsoft.com/office/officeart/2018/2/layout/IconVerticalSolidList"/>
    <dgm:cxn modelId="{252C28EF-C0EE-4E01-B07C-9DB332FA915D}" type="presParOf" srcId="{B781688A-2ED4-4792-BB4F-4D26747D62B7}" destId="{44FB12D5-ADC5-4CE0-8BD7-D684668E25B5}" srcOrd="0" destOrd="0" presId="urn:microsoft.com/office/officeart/2018/2/layout/IconVerticalSolidList"/>
    <dgm:cxn modelId="{C5027CC1-F9E3-44A9-A04D-B43F63481EC6}" type="presParOf" srcId="{B781688A-2ED4-4792-BB4F-4D26747D62B7}" destId="{EDE86B08-3376-47AF-AFF6-64188ED070DF}" srcOrd="1" destOrd="0" presId="urn:microsoft.com/office/officeart/2018/2/layout/IconVerticalSolidList"/>
    <dgm:cxn modelId="{AD47A60A-5F85-4E24-A0E6-6653295F2A6C}" type="presParOf" srcId="{B781688A-2ED4-4792-BB4F-4D26747D62B7}" destId="{5C97AF2A-53FE-4B04-B81B-FC2814335E24}" srcOrd="2" destOrd="0" presId="urn:microsoft.com/office/officeart/2018/2/layout/IconVerticalSolidList"/>
    <dgm:cxn modelId="{0258CCAA-7242-4E12-ACE4-A0E684B78FFC}" type="presParOf" srcId="{B781688A-2ED4-4792-BB4F-4D26747D62B7}" destId="{FC692F64-A049-429B-8FED-9F65EF88C9B8}" srcOrd="3" destOrd="0" presId="urn:microsoft.com/office/officeart/2018/2/layout/IconVerticalSolidList"/>
    <dgm:cxn modelId="{49D33677-7F90-472E-A535-15A62AD6051B}" type="presParOf" srcId="{E8CF6D9A-09BC-4DFE-AAC9-E29FB0948A01}" destId="{AC558914-D059-4D58-A63D-9FE46B6167D3}" srcOrd="1" destOrd="0" presId="urn:microsoft.com/office/officeart/2018/2/layout/IconVerticalSolidList"/>
    <dgm:cxn modelId="{2F8CB81E-47DF-488D-AF64-6612E22C98EB}" type="presParOf" srcId="{E8CF6D9A-09BC-4DFE-AAC9-E29FB0948A01}" destId="{13B44B11-0F54-4767-96D7-4F054880AB30}" srcOrd="2" destOrd="0" presId="urn:microsoft.com/office/officeart/2018/2/layout/IconVerticalSolidList"/>
    <dgm:cxn modelId="{B16BCCFD-1AD2-4287-A4B7-BA854CFD7DF7}" type="presParOf" srcId="{13B44B11-0F54-4767-96D7-4F054880AB30}" destId="{2F6640AF-611E-4920-BB1D-6DDFD73573EB}" srcOrd="0" destOrd="0" presId="urn:microsoft.com/office/officeart/2018/2/layout/IconVerticalSolidList"/>
    <dgm:cxn modelId="{83828248-B25A-4901-980A-DEA7878F8F1F}" type="presParOf" srcId="{13B44B11-0F54-4767-96D7-4F054880AB30}" destId="{90C6D5FF-7B35-4E4A-AFD6-AE8A56E9880F}" srcOrd="1" destOrd="0" presId="urn:microsoft.com/office/officeart/2018/2/layout/IconVerticalSolidList"/>
    <dgm:cxn modelId="{B7B5BF67-FDC5-4BA3-A91D-CBF75BB85DB9}" type="presParOf" srcId="{13B44B11-0F54-4767-96D7-4F054880AB30}" destId="{98281DDC-45FE-45A8-8CF1-536D17484388}" srcOrd="2" destOrd="0" presId="urn:microsoft.com/office/officeart/2018/2/layout/IconVerticalSolidList"/>
    <dgm:cxn modelId="{E93B423F-B8C5-4858-9E25-E1A895D7A2D9}" type="presParOf" srcId="{13B44B11-0F54-4767-96D7-4F054880AB30}" destId="{D2B6E020-F3BD-4876-AA59-9ACAC1EC412A}" srcOrd="3" destOrd="0" presId="urn:microsoft.com/office/officeart/2018/2/layout/IconVerticalSolidList"/>
    <dgm:cxn modelId="{6CC768FD-8512-442B-A17B-F373F5DC4F71}" type="presParOf" srcId="{E8CF6D9A-09BC-4DFE-AAC9-E29FB0948A01}" destId="{4CB28772-3FAF-46DE-8758-7743ADC54218}" srcOrd="3" destOrd="0" presId="urn:microsoft.com/office/officeart/2018/2/layout/IconVerticalSolidList"/>
    <dgm:cxn modelId="{1489470D-3FF4-4AED-B2EA-FF55A13AEA18}" type="presParOf" srcId="{E8CF6D9A-09BC-4DFE-AAC9-E29FB0948A01}" destId="{20DBFBB6-92E1-40AE-8631-E5A68191D79E}" srcOrd="4" destOrd="0" presId="urn:microsoft.com/office/officeart/2018/2/layout/IconVerticalSolidList"/>
    <dgm:cxn modelId="{AED90027-0811-45B2-BD89-66402891A411}" type="presParOf" srcId="{20DBFBB6-92E1-40AE-8631-E5A68191D79E}" destId="{483AEC23-CEAD-4CBC-A9C8-5BD7B7F59C0D}" srcOrd="0" destOrd="0" presId="urn:microsoft.com/office/officeart/2018/2/layout/IconVerticalSolidList"/>
    <dgm:cxn modelId="{E77C06A6-28A7-40D7-B33F-759361B1BAD9}" type="presParOf" srcId="{20DBFBB6-92E1-40AE-8631-E5A68191D79E}" destId="{EDD6F96B-0A1C-440D-95E7-C525846DEEEE}" srcOrd="1" destOrd="0" presId="urn:microsoft.com/office/officeart/2018/2/layout/IconVerticalSolidList"/>
    <dgm:cxn modelId="{185DD925-936C-49CF-AE90-8C93D35B65EB}" type="presParOf" srcId="{20DBFBB6-92E1-40AE-8631-E5A68191D79E}" destId="{FF7C5F1F-D3AA-42A3-BBDA-D28B096E2324}" srcOrd="2" destOrd="0" presId="urn:microsoft.com/office/officeart/2018/2/layout/IconVerticalSolidList"/>
    <dgm:cxn modelId="{AE8CE12D-6549-4E47-9580-AC5192847A54}" type="presParOf" srcId="{20DBFBB6-92E1-40AE-8631-E5A68191D79E}" destId="{B4366DA0-B051-41B5-8B3D-852B8CDEFA81}" srcOrd="3" destOrd="0" presId="urn:microsoft.com/office/officeart/2018/2/layout/IconVerticalSolidList"/>
    <dgm:cxn modelId="{A33898AA-5F33-4624-8870-5AAD58486519}" type="presParOf" srcId="{20DBFBB6-92E1-40AE-8631-E5A68191D79E}" destId="{13733570-AEAB-4E78-8CF7-88065BA19A2F}" srcOrd="4" destOrd="0" presId="urn:microsoft.com/office/officeart/2018/2/layout/IconVerticalSolidList"/>
    <dgm:cxn modelId="{EF164D68-7F73-4BC8-BF74-57B07CA7F6C5}" type="presParOf" srcId="{E8CF6D9A-09BC-4DFE-AAC9-E29FB0948A01}" destId="{909DE9FF-C939-49D0-97C7-EF3356C27191}" srcOrd="5" destOrd="0" presId="urn:microsoft.com/office/officeart/2018/2/layout/IconVerticalSolidList"/>
    <dgm:cxn modelId="{A2C13D35-1295-4285-A91E-36766D7ADD24}" type="presParOf" srcId="{E8CF6D9A-09BC-4DFE-AAC9-E29FB0948A01}" destId="{6F5BBB1F-4E9D-4B1A-8C60-B961F63A5E34}" srcOrd="6" destOrd="0" presId="urn:microsoft.com/office/officeart/2018/2/layout/IconVerticalSolidList"/>
    <dgm:cxn modelId="{C80FEC71-4154-4EF1-BDE4-42DFCF44BD99}" type="presParOf" srcId="{6F5BBB1F-4E9D-4B1A-8C60-B961F63A5E34}" destId="{2B925464-50E1-48A2-9D2C-C939C72ABE0A}" srcOrd="0" destOrd="0" presId="urn:microsoft.com/office/officeart/2018/2/layout/IconVerticalSolidList"/>
    <dgm:cxn modelId="{EEB25D7B-59A7-4C4C-A7C6-74B69D824877}" type="presParOf" srcId="{6F5BBB1F-4E9D-4B1A-8C60-B961F63A5E34}" destId="{3FB2E029-97CA-43E2-A921-EF3674983C6B}" srcOrd="1" destOrd="0" presId="urn:microsoft.com/office/officeart/2018/2/layout/IconVerticalSolidList"/>
    <dgm:cxn modelId="{7456182F-9AE4-42D4-B01C-9FEBE5095D18}" type="presParOf" srcId="{6F5BBB1F-4E9D-4B1A-8C60-B961F63A5E34}" destId="{53239190-3ECB-4CFA-87DD-403CC8A8916B}" srcOrd="2" destOrd="0" presId="urn:microsoft.com/office/officeart/2018/2/layout/IconVerticalSolidList"/>
    <dgm:cxn modelId="{38604B29-FEE1-4B5B-A7CD-0C5B8C95B0EB}" type="presParOf" srcId="{6F5BBB1F-4E9D-4B1A-8C60-B961F63A5E34}" destId="{557B6C11-C701-44B5-AB6F-7749207D5A52}" srcOrd="3" destOrd="0" presId="urn:microsoft.com/office/officeart/2018/2/layout/IconVerticalSolidList"/>
    <dgm:cxn modelId="{23143F36-6BA7-441B-ADB7-A68BE9898479}" type="presParOf" srcId="{6F5BBB1F-4E9D-4B1A-8C60-B961F63A5E34}" destId="{C47F8C8E-950E-42F8-AE65-119D2250C945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7B1926-93A7-41A5-B359-131290EBF92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69EF53C-ACC5-44FD-8987-7B07EFE25E8C}">
      <dgm:prSet/>
      <dgm:spPr/>
      <dgm:t>
        <a:bodyPr/>
        <a:lstStyle/>
        <a:p>
          <a:r>
            <a:rPr lang="en-US" b="0" i="0"/>
            <a:t>Limited number of seats!</a:t>
          </a:r>
          <a:endParaRPr lang="en-US"/>
        </a:p>
      </dgm:t>
    </dgm:pt>
    <dgm:pt modelId="{73C8E925-AED8-4F00-9BD6-526510F9B35D}" type="parTrans" cxnId="{ED91CEAC-0CE3-4BA9-855B-D345724950B8}">
      <dgm:prSet/>
      <dgm:spPr/>
      <dgm:t>
        <a:bodyPr/>
        <a:lstStyle/>
        <a:p>
          <a:endParaRPr lang="en-US"/>
        </a:p>
      </dgm:t>
    </dgm:pt>
    <dgm:pt modelId="{0BBCF2EB-C77C-4AA5-9111-3FF5D58C175D}" type="sibTrans" cxnId="{ED91CEAC-0CE3-4BA9-855B-D345724950B8}">
      <dgm:prSet/>
      <dgm:spPr/>
      <dgm:t>
        <a:bodyPr/>
        <a:lstStyle/>
        <a:p>
          <a:endParaRPr lang="en-US"/>
        </a:p>
      </dgm:t>
    </dgm:pt>
    <dgm:pt modelId="{65709379-A21F-4DD0-ACA3-5D1FCF173002}">
      <dgm:prSet/>
      <dgm:spPr/>
      <dgm:t>
        <a:bodyPr/>
        <a:lstStyle/>
        <a:p>
          <a:r>
            <a:rPr lang="en-US" b="0" i="0" dirty="0"/>
            <a:t>Catch-up preparation for MCAT if not accepted</a:t>
          </a:r>
          <a:endParaRPr lang="en-US" dirty="0"/>
        </a:p>
      </dgm:t>
    </dgm:pt>
    <dgm:pt modelId="{939E3653-6959-47F9-B1D2-F3DEDF7F0516}" type="parTrans" cxnId="{36C76724-96A7-485A-A402-65442C82BABE}">
      <dgm:prSet/>
      <dgm:spPr/>
      <dgm:t>
        <a:bodyPr/>
        <a:lstStyle/>
        <a:p>
          <a:endParaRPr lang="en-US"/>
        </a:p>
      </dgm:t>
    </dgm:pt>
    <dgm:pt modelId="{9BB702BE-CEAA-48D9-BA44-8F091DA9C26D}" type="sibTrans" cxnId="{36C76724-96A7-485A-A402-65442C82BABE}">
      <dgm:prSet/>
      <dgm:spPr/>
      <dgm:t>
        <a:bodyPr/>
        <a:lstStyle/>
        <a:p>
          <a:endParaRPr lang="en-US"/>
        </a:p>
      </dgm:t>
    </dgm:pt>
    <dgm:pt modelId="{BCC1894D-7E14-48E3-84DB-F6E3DFE15AD7}">
      <dgm:prSet/>
      <dgm:spPr/>
      <dgm:t>
        <a:bodyPr/>
        <a:lstStyle/>
        <a:p>
          <a:r>
            <a:rPr lang="en-US" b="0" i="0"/>
            <a:t>Emotional and mental toll</a:t>
          </a:r>
          <a:endParaRPr lang="en-US"/>
        </a:p>
      </dgm:t>
    </dgm:pt>
    <dgm:pt modelId="{FA0FBA00-67DD-4163-96C5-C5C3C87B8E69}" type="parTrans" cxnId="{7681FE96-E845-4BF0-8599-AF9775B6A91C}">
      <dgm:prSet/>
      <dgm:spPr/>
      <dgm:t>
        <a:bodyPr/>
        <a:lstStyle/>
        <a:p>
          <a:endParaRPr lang="en-US"/>
        </a:p>
      </dgm:t>
    </dgm:pt>
    <dgm:pt modelId="{F0B7ED11-F4E5-40E0-9278-3204672D160C}" type="sibTrans" cxnId="{7681FE96-E845-4BF0-8599-AF9775B6A91C}">
      <dgm:prSet/>
      <dgm:spPr/>
      <dgm:t>
        <a:bodyPr/>
        <a:lstStyle/>
        <a:p>
          <a:endParaRPr lang="en-US"/>
        </a:p>
      </dgm:t>
    </dgm:pt>
    <dgm:pt modelId="{2798E27C-BEC3-C742-8B31-725382828270}" type="pres">
      <dgm:prSet presAssocID="{1D7B1926-93A7-41A5-B359-131290EBF9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8C6EA1B-996C-BE44-9BC7-2793198E4D15}" type="pres">
      <dgm:prSet presAssocID="{969EF53C-ACC5-44FD-8987-7B07EFE25E8C}" presName="hierRoot1" presStyleCnt="0"/>
      <dgm:spPr/>
    </dgm:pt>
    <dgm:pt modelId="{32C0305A-1B1C-BA43-A06E-6D57A40F2898}" type="pres">
      <dgm:prSet presAssocID="{969EF53C-ACC5-44FD-8987-7B07EFE25E8C}" presName="composite" presStyleCnt="0"/>
      <dgm:spPr/>
    </dgm:pt>
    <dgm:pt modelId="{CB2618AB-E212-E14D-93B3-A0A04009F66F}" type="pres">
      <dgm:prSet presAssocID="{969EF53C-ACC5-44FD-8987-7B07EFE25E8C}" presName="background" presStyleLbl="node0" presStyleIdx="0" presStyleCnt="3"/>
      <dgm:spPr/>
    </dgm:pt>
    <dgm:pt modelId="{A1E986A4-C52F-9143-ABD6-DA82D818B94E}" type="pres">
      <dgm:prSet presAssocID="{969EF53C-ACC5-44FD-8987-7B07EFE25E8C}" presName="text" presStyleLbl="fgAcc0" presStyleIdx="0" presStyleCnt="3">
        <dgm:presLayoutVars>
          <dgm:chPref val="3"/>
        </dgm:presLayoutVars>
      </dgm:prSet>
      <dgm:spPr/>
    </dgm:pt>
    <dgm:pt modelId="{67E13FDC-0452-5443-A830-1BBBA4851CAA}" type="pres">
      <dgm:prSet presAssocID="{969EF53C-ACC5-44FD-8987-7B07EFE25E8C}" presName="hierChild2" presStyleCnt="0"/>
      <dgm:spPr/>
    </dgm:pt>
    <dgm:pt modelId="{4FE1EE25-CD49-2E4A-848A-862C62FF073D}" type="pres">
      <dgm:prSet presAssocID="{65709379-A21F-4DD0-ACA3-5D1FCF173002}" presName="hierRoot1" presStyleCnt="0"/>
      <dgm:spPr/>
    </dgm:pt>
    <dgm:pt modelId="{39C8D2FA-643A-974C-B2E5-5AD5553C90DA}" type="pres">
      <dgm:prSet presAssocID="{65709379-A21F-4DD0-ACA3-5D1FCF173002}" presName="composite" presStyleCnt="0"/>
      <dgm:spPr/>
    </dgm:pt>
    <dgm:pt modelId="{163DA1BC-709F-594F-BE79-903C34A5DB10}" type="pres">
      <dgm:prSet presAssocID="{65709379-A21F-4DD0-ACA3-5D1FCF173002}" presName="background" presStyleLbl="node0" presStyleIdx="1" presStyleCnt="3"/>
      <dgm:spPr/>
    </dgm:pt>
    <dgm:pt modelId="{EEFF5CD0-2C96-9248-B8BB-183A3FB718B9}" type="pres">
      <dgm:prSet presAssocID="{65709379-A21F-4DD0-ACA3-5D1FCF173002}" presName="text" presStyleLbl="fgAcc0" presStyleIdx="1" presStyleCnt="3">
        <dgm:presLayoutVars>
          <dgm:chPref val="3"/>
        </dgm:presLayoutVars>
      </dgm:prSet>
      <dgm:spPr/>
    </dgm:pt>
    <dgm:pt modelId="{28530253-F609-0640-B296-6D7B16A0D4B1}" type="pres">
      <dgm:prSet presAssocID="{65709379-A21F-4DD0-ACA3-5D1FCF173002}" presName="hierChild2" presStyleCnt="0"/>
      <dgm:spPr/>
    </dgm:pt>
    <dgm:pt modelId="{B1F796F8-9EA2-A04A-A109-1E8A037353E5}" type="pres">
      <dgm:prSet presAssocID="{BCC1894D-7E14-48E3-84DB-F6E3DFE15AD7}" presName="hierRoot1" presStyleCnt="0"/>
      <dgm:spPr/>
    </dgm:pt>
    <dgm:pt modelId="{6831B1AE-582D-524B-8644-B65E4D1B2C1E}" type="pres">
      <dgm:prSet presAssocID="{BCC1894D-7E14-48E3-84DB-F6E3DFE15AD7}" presName="composite" presStyleCnt="0"/>
      <dgm:spPr/>
    </dgm:pt>
    <dgm:pt modelId="{1CC51176-A7A8-9449-B096-BF749DD275AC}" type="pres">
      <dgm:prSet presAssocID="{BCC1894D-7E14-48E3-84DB-F6E3DFE15AD7}" presName="background" presStyleLbl="node0" presStyleIdx="2" presStyleCnt="3"/>
      <dgm:spPr/>
    </dgm:pt>
    <dgm:pt modelId="{9B8BDFF5-4446-B14F-9D48-E8F8871E669D}" type="pres">
      <dgm:prSet presAssocID="{BCC1894D-7E14-48E3-84DB-F6E3DFE15AD7}" presName="text" presStyleLbl="fgAcc0" presStyleIdx="2" presStyleCnt="3">
        <dgm:presLayoutVars>
          <dgm:chPref val="3"/>
        </dgm:presLayoutVars>
      </dgm:prSet>
      <dgm:spPr/>
    </dgm:pt>
    <dgm:pt modelId="{3C5D4FC7-AC3A-ED41-90A1-3B86388A7038}" type="pres">
      <dgm:prSet presAssocID="{BCC1894D-7E14-48E3-84DB-F6E3DFE15AD7}" presName="hierChild2" presStyleCnt="0"/>
      <dgm:spPr/>
    </dgm:pt>
  </dgm:ptLst>
  <dgm:cxnLst>
    <dgm:cxn modelId="{784C1F11-57CB-9C4D-84FD-A80CD5509C6D}" type="presOf" srcId="{1D7B1926-93A7-41A5-B359-131290EBF922}" destId="{2798E27C-BEC3-C742-8B31-725382828270}" srcOrd="0" destOrd="0" presId="urn:microsoft.com/office/officeart/2005/8/layout/hierarchy1"/>
    <dgm:cxn modelId="{6E7B2922-8BF8-9849-BD36-C7000FD7EF7A}" type="presOf" srcId="{BCC1894D-7E14-48E3-84DB-F6E3DFE15AD7}" destId="{9B8BDFF5-4446-B14F-9D48-E8F8871E669D}" srcOrd="0" destOrd="0" presId="urn:microsoft.com/office/officeart/2005/8/layout/hierarchy1"/>
    <dgm:cxn modelId="{36C76724-96A7-485A-A402-65442C82BABE}" srcId="{1D7B1926-93A7-41A5-B359-131290EBF922}" destId="{65709379-A21F-4DD0-ACA3-5D1FCF173002}" srcOrd="1" destOrd="0" parTransId="{939E3653-6959-47F9-B1D2-F3DEDF7F0516}" sibTransId="{9BB702BE-CEAA-48D9-BA44-8F091DA9C26D}"/>
    <dgm:cxn modelId="{53B12640-9425-624E-83A5-7858168F3A98}" type="presOf" srcId="{65709379-A21F-4DD0-ACA3-5D1FCF173002}" destId="{EEFF5CD0-2C96-9248-B8BB-183A3FB718B9}" srcOrd="0" destOrd="0" presId="urn:microsoft.com/office/officeart/2005/8/layout/hierarchy1"/>
    <dgm:cxn modelId="{9F26B55A-A751-1247-AC9E-893908EB8109}" type="presOf" srcId="{969EF53C-ACC5-44FD-8987-7B07EFE25E8C}" destId="{A1E986A4-C52F-9143-ABD6-DA82D818B94E}" srcOrd="0" destOrd="0" presId="urn:microsoft.com/office/officeart/2005/8/layout/hierarchy1"/>
    <dgm:cxn modelId="{7681FE96-E845-4BF0-8599-AF9775B6A91C}" srcId="{1D7B1926-93A7-41A5-B359-131290EBF922}" destId="{BCC1894D-7E14-48E3-84DB-F6E3DFE15AD7}" srcOrd="2" destOrd="0" parTransId="{FA0FBA00-67DD-4163-96C5-C5C3C87B8E69}" sibTransId="{F0B7ED11-F4E5-40E0-9278-3204672D160C}"/>
    <dgm:cxn modelId="{ED91CEAC-0CE3-4BA9-855B-D345724950B8}" srcId="{1D7B1926-93A7-41A5-B359-131290EBF922}" destId="{969EF53C-ACC5-44FD-8987-7B07EFE25E8C}" srcOrd="0" destOrd="0" parTransId="{73C8E925-AED8-4F00-9BD6-526510F9B35D}" sibTransId="{0BBCF2EB-C77C-4AA5-9111-3FF5D58C175D}"/>
    <dgm:cxn modelId="{F525E4B6-CF9E-BE4C-8E16-D3D41C163D60}" type="presParOf" srcId="{2798E27C-BEC3-C742-8B31-725382828270}" destId="{C8C6EA1B-996C-BE44-9BC7-2793198E4D15}" srcOrd="0" destOrd="0" presId="urn:microsoft.com/office/officeart/2005/8/layout/hierarchy1"/>
    <dgm:cxn modelId="{7A902AAA-97A0-0F4C-AAA0-BFBC81A09DD3}" type="presParOf" srcId="{C8C6EA1B-996C-BE44-9BC7-2793198E4D15}" destId="{32C0305A-1B1C-BA43-A06E-6D57A40F2898}" srcOrd="0" destOrd="0" presId="urn:microsoft.com/office/officeart/2005/8/layout/hierarchy1"/>
    <dgm:cxn modelId="{2DE4DDE1-E9A3-1B46-8993-CCE00177AE22}" type="presParOf" srcId="{32C0305A-1B1C-BA43-A06E-6D57A40F2898}" destId="{CB2618AB-E212-E14D-93B3-A0A04009F66F}" srcOrd="0" destOrd="0" presId="urn:microsoft.com/office/officeart/2005/8/layout/hierarchy1"/>
    <dgm:cxn modelId="{362EB529-C550-9742-B6E1-52C4ABE5A072}" type="presParOf" srcId="{32C0305A-1B1C-BA43-A06E-6D57A40F2898}" destId="{A1E986A4-C52F-9143-ABD6-DA82D818B94E}" srcOrd="1" destOrd="0" presId="urn:microsoft.com/office/officeart/2005/8/layout/hierarchy1"/>
    <dgm:cxn modelId="{2C0C9094-CBBB-0D40-9319-CF900C68F858}" type="presParOf" srcId="{C8C6EA1B-996C-BE44-9BC7-2793198E4D15}" destId="{67E13FDC-0452-5443-A830-1BBBA4851CAA}" srcOrd="1" destOrd="0" presId="urn:microsoft.com/office/officeart/2005/8/layout/hierarchy1"/>
    <dgm:cxn modelId="{1596670B-7910-D24B-A6F8-222AE4C62398}" type="presParOf" srcId="{2798E27C-BEC3-C742-8B31-725382828270}" destId="{4FE1EE25-CD49-2E4A-848A-862C62FF073D}" srcOrd="1" destOrd="0" presId="urn:microsoft.com/office/officeart/2005/8/layout/hierarchy1"/>
    <dgm:cxn modelId="{5A694E9A-051F-5046-AAEA-FBC14BEBDF95}" type="presParOf" srcId="{4FE1EE25-CD49-2E4A-848A-862C62FF073D}" destId="{39C8D2FA-643A-974C-B2E5-5AD5553C90DA}" srcOrd="0" destOrd="0" presId="urn:microsoft.com/office/officeart/2005/8/layout/hierarchy1"/>
    <dgm:cxn modelId="{BA484561-7E1E-9948-BDC1-C824F664A39B}" type="presParOf" srcId="{39C8D2FA-643A-974C-B2E5-5AD5553C90DA}" destId="{163DA1BC-709F-594F-BE79-903C34A5DB10}" srcOrd="0" destOrd="0" presId="urn:microsoft.com/office/officeart/2005/8/layout/hierarchy1"/>
    <dgm:cxn modelId="{3952578C-6F9E-574B-89C9-EB73EA5C2DA4}" type="presParOf" srcId="{39C8D2FA-643A-974C-B2E5-5AD5553C90DA}" destId="{EEFF5CD0-2C96-9248-B8BB-183A3FB718B9}" srcOrd="1" destOrd="0" presId="urn:microsoft.com/office/officeart/2005/8/layout/hierarchy1"/>
    <dgm:cxn modelId="{A404759E-A2A6-C34D-B58A-F609422F5754}" type="presParOf" srcId="{4FE1EE25-CD49-2E4A-848A-862C62FF073D}" destId="{28530253-F609-0640-B296-6D7B16A0D4B1}" srcOrd="1" destOrd="0" presId="urn:microsoft.com/office/officeart/2005/8/layout/hierarchy1"/>
    <dgm:cxn modelId="{5858EAAE-FA48-C54A-8DD7-A7DF146934E0}" type="presParOf" srcId="{2798E27C-BEC3-C742-8B31-725382828270}" destId="{B1F796F8-9EA2-A04A-A109-1E8A037353E5}" srcOrd="2" destOrd="0" presId="urn:microsoft.com/office/officeart/2005/8/layout/hierarchy1"/>
    <dgm:cxn modelId="{48143CC5-B3FD-9F47-85F5-582BFFE88C41}" type="presParOf" srcId="{B1F796F8-9EA2-A04A-A109-1E8A037353E5}" destId="{6831B1AE-582D-524B-8644-B65E4D1B2C1E}" srcOrd="0" destOrd="0" presId="urn:microsoft.com/office/officeart/2005/8/layout/hierarchy1"/>
    <dgm:cxn modelId="{9F959541-A155-2D4F-A5E2-6DF06E7DC68D}" type="presParOf" srcId="{6831B1AE-582D-524B-8644-B65E4D1B2C1E}" destId="{1CC51176-A7A8-9449-B096-BF749DD275AC}" srcOrd="0" destOrd="0" presId="urn:microsoft.com/office/officeart/2005/8/layout/hierarchy1"/>
    <dgm:cxn modelId="{75AFAA1A-0F79-EB4E-B4C2-C51D87F76551}" type="presParOf" srcId="{6831B1AE-582D-524B-8644-B65E4D1B2C1E}" destId="{9B8BDFF5-4446-B14F-9D48-E8F8871E669D}" srcOrd="1" destOrd="0" presId="urn:microsoft.com/office/officeart/2005/8/layout/hierarchy1"/>
    <dgm:cxn modelId="{D7B61785-88E2-4E42-B48B-819AAA0CC993}" type="presParOf" srcId="{B1F796F8-9EA2-A04A-A109-1E8A037353E5}" destId="{3C5D4FC7-AC3A-ED41-90A1-3B86388A703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B12D5-ADC5-4CE0-8BD7-D684668E25B5}">
      <dsp:nvSpPr>
        <dsp:cNvPr id="0" name=""/>
        <dsp:cNvSpPr/>
      </dsp:nvSpPr>
      <dsp:spPr>
        <a:xfrm>
          <a:off x="0" y="3082"/>
          <a:ext cx="8761413" cy="71745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E86B08-3376-47AF-AFF6-64188ED070DF}">
      <dsp:nvSpPr>
        <dsp:cNvPr id="0" name=""/>
        <dsp:cNvSpPr/>
      </dsp:nvSpPr>
      <dsp:spPr>
        <a:xfrm>
          <a:off x="217029" y="164509"/>
          <a:ext cx="394598" cy="3945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92F64-A049-429B-8FED-9F65EF88C9B8}">
      <dsp:nvSpPr>
        <dsp:cNvPr id="0" name=""/>
        <dsp:cNvSpPr/>
      </dsp:nvSpPr>
      <dsp:spPr>
        <a:xfrm>
          <a:off x="828657" y="3082"/>
          <a:ext cx="7931945" cy="717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930" tIns="75930" rIns="75930" bIns="7593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Preferred Undergrad GPA: </a:t>
          </a:r>
          <a:r>
            <a:rPr lang="en-US" sz="1800" b="1" kern="1200"/>
            <a:t>3.7</a:t>
          </a:r>
          <a:endParaRPr lang="en-US" sz="1800" kern="1200"/>
        </a:p>
      </dsp:txBody>
      <dsp:txXfrm>
        <a:off x="828657" y="3082"/>
        <a:ext cx="7931945" cy="717452"/>
      </dsp:txXfrm>
    </dsp:sp>
    <dsp:sp modelId="{2F6640AF-611E-4920-BB1D-6DDFD73573EB}">
      <dsp:nvSpPr>
        <dsp:cNvPr id="0" name=""/>
        <dsp:cNvSpPr/>
      </dsp:nvSpPr>
      <dsp:spPr>
        <a:xfrm>
          <a:off x="0" y="899898"/>
          <a:ext cx="8761413" cy="71745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C6D5FF-7B35-4E4A-AFD6-AE8A56E9880F}">
      <dsp:nvSpPr>
        <dsp:cNvPr id="0" name=""/>
        <dsp:cNvSpPr/>
      </dsp:nvSpPr>
      <dsp:spPr>
        <a:xfrm>
          <a:off x="217029" y="1061324"/>
          <a:ext cx="394598" cy="39459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6E020-F3BD-4876-AA59-9ACAC1EC412A}">
      <dsp:nvSpPr>
        <dsp:cNvPr id="0" name=""/>
        <dsp:cNvSpPr/>
      </dsp:nvSpPr>
      <dsp:spPr>
        <a:xfrm>
          <a:off x="828657" y="899898"/>
          <a:ext cx="7931945" cy="717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930" tIns="75930" rIns="75930" bIns="7593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UVA PBPM GPA: </a:t>
          </a:r>
          <a:r>
            <a:rPr lang="en-US" sz="1800" b="1" kern="1200"/>
            <a:t>3.75</a:t>
          </a:r>
          <a:endParaRPr lang="en-US" sz="1800" kern="1200"/>
        </a:p>
      </dsp:txBody>
      <dsp:txXfrm>
        <a:off x="828657" y="899898"/>
        <a:ext cx="7931945" cy="717452"/>
      </dsp:txXfrm>
    </dsp:sp>
    <dsp:sp modelId="{483AEC23-CEAD-4CBC-A9C8-5BD7B7F59C0D}">
      <dsp:nvSpPr>
        <dsp:cNvPr id="0" name=""/>
        <dsp:cNvSpPr/>
      </dsp:nvSpPr>
      <dsp:spPr>
        <a:xfrm>
          <a:off x="0" y="1796713"/>
          <a:ext cx="8761413" cy="71745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D6F96B-0A1C-440D-95E7-C525846DEEEE}">
      <dsp:nvSpPr>
        <dsp:cNvPr id="0" name=""/>
        <dsp:cNvSpPr/>
      </dsp:nvSpPr>
      <dsp:spPr>
        <a:xfrm>
          <a:off x="217029" y="1958140"/>
          <a:ext cx="394598" cy="39459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366DA0-B051-41B5-8B3D-852B8CDEFA81}">
      <dsp:nvSpPr>
        <dsp:cNvPr id="0" name=""/>
        <dsp:cNvSpPr/>
      </dsp:nvSpPr>
      <dsp:spPr>
        <a:xfrm>
          <a:off x="828657" y="1796713"/>
          <a:ext cx="3942635" cy="717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930" tIns="75930" rIns="75930" bIns="7593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Required Courses (outside PBPM):</a:t>
          </a:r>
        </a:p>
      </dsp:txBody>
      <dsp:txXfrm>
        <a:off x="828657" y="1796713"/>
        <a:ext cx="3942635" cy="717452"/>
      </dsp:txXfrm>
    </dsp:sp>
    <dsp:sp modelId="{13733570-AEAB-4E78-8CF7-88065BA19A2F}">
      <dsp:nvSpPr>
        <dsp:cNvPr id="0" name=""/>
        <dsp:cNvSpPr/>
      </dsp:nvSpPr>
      <dsp:spPr>
        <a:xfrm>
          <a:off x="4771293" y="1796713"/>
          <a:ext cx="3989309" cy="717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930" tIns="75930" rIns="75930" bIns="7593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Biochemistry (1 class)</a:t>
          </a:r>
          <a:endParaRPr lang="en-US" sz="1100" kern="120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Statistics (1 class)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English, Philosophy, or writing intensive courses (2 classes)</a:t>
          </a:r>
        </a:p>
      </dsp:txBody>
      <dsp:txXfrm>
        <a:off x="4771293" y="1796713"/>
        <a:ext cx="3989309" cy="717452"/>
      </dsp:txXfrm>
    </dsp:sp>
    <dsp:sp modelId="{2B925464-50E1-48A2-9D2C-C939C72ABE0A}">
      <dsp:nvSpPr>
        <dsp:cNvPr id="0" name=""/>
        <dsp:cNvSpPr/>
      </dsp:nvSpPr>
      <dsp:spPr>
        <a:xfrm>
          <a:off x="0" y="2693529"/>
          <a:ext cx="8761413" cy="71745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B2E029-97CA-43E2-A921-EF3674983C6B}">
      <dsp:nvSpPr>
        <dsp:cNvPr id="0" name=""/>
        <dsp:cNvSpPr/>
      </dsp:nvSpPr>
      <dsp:spPr>
        <a:xfrm>
          <a:off x="217029" y="2854955"/>
          <a:ext cx="394598" cy="39459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7B6C11-C701-44B5-AB6F-7749207D5A52}">
      <dsp:nvSpPr>
        <dsp:cNvPr id="0" name=""/>
        <dsp:cNvSpPr/>
      </dsp:nvSpPr>
      <dsp:spPr>
        <a:xfrm>
          <a:off x="828657" y="2693529"/>
          <a:ext cx="3942635" cy="717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930" tIns="75930" rIns="75930" bIns="7593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Recommended Course:</a:t>
          </a:r>
        </a:p>
      </dsp:txBody>
      <dsp:txXfrm>
        <a:off x="828657" y="2693529"/>
        <a:ext cx="3942635" cy="717452"/>
      </dsp:txXfrm>
    </dsp:sp>
    <dsp:sp modelId="{C47F8C8E-950E-42F8-AE65-119D2250C945}">
      <dsp:nvSpPr>
        <dsp:cNvPr id="0" name=""/>
        <dsp:cNvSpPr/>
      </dsp:nvSpPr>
      <dsp:spPr>
        <a:xfrm>
          <a:off x="4771293" y="2693529"/>
          <a:ext cx="3989309" cy="717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930" tIns="75930" rIns="75930" bIns="7593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Psychology (1 class)</a:t>
          </a:r>
        </a:p>
      </dsp:txBody>
      <dsp:txXfrm>
        <a:off x="4771293" y="2693529"/>
        <a:ext cx="3989309" cy="7174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618AB-E212-E14D-93B3-A0A04009F66F}">
      <dsp:nvSpPr>
        <dsp:cNvPr id="0" name=""/>
        <dsp:cNvSpPr/>
      </dsp:nvSpPr>
      <dsp:spPr>
        <a:xfrm>
          <a:off x="0" y="357323"/>
          <a:ext cx="2776623" cy="17631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E986A4-C52F-9143-ABD6-DA82D818B94E}">
      <dsp:nvSpPr>
        <dsp:cNvPr id="0" name=""/>
        <dsp:cNvSpPr/>
      </dsp:nvSpPr>
      <dsp:spPr>
        <a:xfrm>
          <a:off x="308513" y="650411"/>
          <a:ext cx="2776623" cy="1763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/>
            <a:t>Limited number of seats!</a:t>
          </a:r>
          <a:endParaRPr lang="en-US" sz="2600" kern="1200"/>
        </a:p>
      </dsp:txBody>
      <dsp:txXfrm>
        <a:off x="360154" y="702052"/>
        <a:ext cx="2673341" cy="1659873"/>
      </dsp:txXfrm>
    </dsp:sp>
    <dsp:sp modelId="{163DA1BC-709F-594F-BE79-903C34A5DB10}">
      <dsp:nvSpPr>
        <dsp:cNvPr id="0" name=""/>
        <dsp:cNvSpPr/>
      </dsp:nvSpPr>
      <dsp:spPr>
        <a:xfrm>
          <a:off x="3393650" y="357323"/>
          <a:ext cx="2776623" cy="17631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FF5CD0-2C96-9248-B8BB-183A3FB718B9}">
      <dsp:nvSpPr>
        <dsp:cNvPr id="0" name=""/>
        <dsp:cNvSpPr/>
      </dsp:nvSpPr>
      <dsp:spPr>
        <a:xfrm>
          <a:off x="3702164" y="650411"/>
          <a:ext cx="2776623" cy="1763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dirty="0"/>
            <a:t>Catch-up preparation for MCAT if not accepted</a:t>
          </a:r>
          <a:endParaRPr lang="en-US" sz="2600" kern="1200" dirty="0"/>
        </a:p>
      </dsp:txBody>
      <dsp:txXfrm>
        <a:off x="3753805" y="702052"/>
        <a:ext cx="2673341" cy="1659873"/>
      </dsp:txXfrm>
    </dsp:sp>
    <dsp:sp modelId="{1CC51176-A7A8-9449-B096-BF749DD275AC}">
      <dsp:nvSpPr>
        <dsp:cNvPr id="0" name=""/>
        <dsp:cNvSpPr/>
      </dsp:nvSpPr>
      <dsp:spPr>
        <a:xfrm>
          <a:off x="6787301" y="357323"/>
          <a:ext cx="2776623" cy="17631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8BDFF5-4446-B14F-9D48-E8F8871E669D}">
      <dsp:nvSpPr>
        <dsp:cNvPr id="0" name=""/>
        <dsp:cNvSpPr/>
      </dsp:nvSpPr>
      <dsp:spPr>
        <a:xfrm>
          <a:off x="7095815" y="650411"/>
          <a:ext cx="2776623" cy="1763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/>
            <a:t>Emotional and mental toll</a:t>
          </a:r>
          <a:endParaRPr lang="en-US" sz="2600" kern="1200"/>
        </a:p>
      </dsp:txBody>
      <dsp:txXfrm>
        <a:off x="7147456" y="702052"/>
        <a:ext cx="2673341" cy="1659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A8D0B-8496-4078-9601-57D3716CBE7D}" type="datetimeFigureOut">
              <a:rPr lang="en-US" smtClean="0"/>
              <a:t>5/21/24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28A15-BCD4-49E0-AAF8-0F5CC9409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14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C19A9-EB02-42FA-9868-F8298D74A1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95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5/21/24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5/21/24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5/21/24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5/21/24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5/21/24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5/21/24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5/21/24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5/21/24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5/21/24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5/21/24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5/21/24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5/21/24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5/21/24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5/21/24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5/21/24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5/21/24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5/21/24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5/21/24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5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5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Pitt Linkage Agreement for UVA PBPM Students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									Jillian </a:t>
            </a:r>
            <a:r>
              <a:rPr lang="en-US" dirty="0" err="1"/>
              <a:t>Golaszewski</a:t>
            </a:r>
            <a:r>
              <a:rPr lang="en-US" dirty="0"/>
              <a:t> and Susan </a:t>
            </a:r>
            <a:r>
              <a:rPr lang="en-US" dirty="0" err="1"/>
              <a:t>salko</a:t>
            </a:r>
            <a:endParaRPr lang="en-US" dirty="0"/>
          </a:p>
        </p:txBody>
      </p:sp>
      <p:pic>
        <p:nvPicPr>
          <p:cNvPr id="4" name="Audio Recording May 21, 2024 at 11:02:11 AM">
            <a:hlinkClick r:id="" action="ppaction://media"/>
            <a:extLst>
              <a:ext uri="{FF2B5EF4-FFF2-40B4-BE49-F238E27FC236}">
                <a16:creationId xmlns:a16="http://schemas.microsoft.com/office/drawing/2014/main" id="{E885901C-CF7F-E9FE-C6A6-450F47772C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24245" y="52324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7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27"/>
    </mc:Choice>
    <mc:Fallback xmlns="">
      <p:transition spd="slow" advTm="109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of Pitt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12613" y="2312323"/>
            <a:ext cx="5178040" cy="576262"/>
          </a:xfrm>
        </p:spPr>
        <p:txBody>
          <a:bodyPr/>
          <a:lstStyle/>
          <a:p>
            <a:r>
              <a:rPr lang="en-US" sz="2000" b="1" dirty="0"/>
              <a:t>Mission Statement</a:t>
            </a:r>
          </a:p>
        </p:txBody>
      </p:sp>
      <p:sp>
        <p:nvSpPr>
          <p:cNvPr id="7" name="Content Placeholder 6" hidden="1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200" dirty="0"/>
              <a:t>The mission of the University of Southwestern Pennsylvania is to improve the health and well-being of individuals and populations through cutting-edge biomedical research, innovative educational programs in medicine and biomedical science, and leadership in academic medicine.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type="body" sz="quarter" idx="3"/>
          </p:nvPr>
        </p:nvSpPr>
        <p:spPr>
          <a:xfrm>
            <a:off x="6488066" y="2312323"/>
            <a:ext cx="4396339" cy="576262"/>
          </a:xfrm>
        </p:spPr>
        <p:txBody>
          <a:bodyPr>
            <a:normAutofit/>
          </a:bodyPr>
          <a:lstStyle/>
          <a:p>
            <a:r>
              <a:rPr lang="en-US" sz="2000" b="1" dirty="0"/>
              <a:t>What is their focus?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4"/>
          </p:nvPr>
        </p:nvSpPr>
        <p:spPr>
          <a:xfrm>
            <a:off x="712613" y="2999179"/>
            <a:ext cx="5178040" cy="3858821"/>
          </a:xfrm>
        </p:spPr>
        <p:txBody>
          <a:bodyPr>
            <a:noAutofit/>
          </a:bodyPr>
          <a:lstStyle/>
          <a:p>
            <a:r>
              <a:rPr lang="en-US" sz="2200" dirty="0"/>
              <a:t>The mission of the University of Pittsburgh is to improve the health and well-being of individuals and populations through cutting-edge biomedical research, innovative educational programs in medicine and biomedical science, and leadership in academic medicine.</a:t>
            </a:r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6488066" y="2999179"/>
            <a:ext cx="5194583" cy="4106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000" dirty="0"/>
              <a:t>Health &amp; well-being of individuals &amp; populations</a:t>
            </a:r>
          </a:p>
          <a:p>
            <a:r>
              <a:rPr lang="en-US" sz="2000" dirty="0"/>
              <a:t>Cutting-edge biomedical research</a:t>
            </a:r>
          </a:p>
          <a:p>
            <a:r>
              <a:rPr lang="en-US" sz="2000" dirty="0"/>
              <a:t>Innovative educational programs</a:t>
            </a:r>
          </a:p>
          <a:p>
            <a:r>
              <a:rPr lang="en-US" sz="2000" dirty="0"/>
              <a:t>Medicine AND biomedical science</a:t>
            </a:r>
          </a:p>
          <a:p>
            <a:r>
              <a:rPr lang="en-US" sz="2000" dirty="0"/>
              <a:t>Leadership</a:t>
            </a:r>
          </a:p>
          <a:p>
            <a:r>
              <a:rPr lang="en-US" sz="2000" dirty="0"/>
              <a:t>Academic medicine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767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502"/>
    </mc:Choice>
    <mc:Fallback xmlns="">
      <p:transition spd="slow" advTm="1115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build="p"/>
      <p:bldP spid="7" grpId="1" build="p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Linkage Visit Opportunities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3" y="2219818"/>
            <a:ext cx="4825157" cy="576262"/>
          </a:xfrm>
        </p:spPr>
        <p:txBody>
          <a:bodyPr/>
          <a:lstStyle/>
          <a:p>
            <a:r>
              <a:rPr lang="en-US" sz="2200" b="1" dirty="0"/>
              <a:t>Pitt Visit Dates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3" y="2801568"/>
            <a:ext cx="4825158" cy="2840039"/>
          </a:xfrm>
        </p:spPr>
        <p:txBody>
          <a:bodyPr/>
          <a:lstStyle/>
          <a:p>
            <a:r>
              <a:rPr lang="en-US" dirty="0"/>
              <a:t>Will be held virtually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6896" y="2641902"/>
            <a:ext cx="5048956" cy="28400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06824" y="6199721"/>
            <a:ext cx="834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***Business casual is appropriate</a:t>
            </a:r>
          </a:p>
        </p:txBody>
      </p:sp>
      <p:pic>
        <p:nvPicPr>
          <p:cNvPr id="5" name="Audio Recording May 21, 2024 at 11:07:11 AM">
            <a:hlinkClick r:id="" action="ppaction://media"/>
            <a:extLst>
              <a:ext uri="{FF2B5EF4-FFF2-40B4-BE49-F238E27FC236}">
                <a16:creationId xmlns:a16="http://schemas.microsoft.com/office/drawing/2014/main" id="{6055CDF5-B8A6-1641-377B-EFF3B9B25B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30647" y="482880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8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691"/>
    </mc:Choice>
    <mc:Fallback xmlns="">
      <p:transition spd="slow" advTm="596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Pitt Eligibility Criteria </a:t>
            </a:r>
          </a:p>
        </p:txBody>
      </p:sp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663B4EEF-29DA-27B2-655A-27B40D8D74F2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702076" y="2555913"/>
          <a:ext cx="8761413" cy="3414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Audio Recording May 21, 2024 at 11:17:58 AM">
            <a:hlinkClick r:id="" action="ppaction://media"/>
            <a:extLst>
              <a:ext uri="{FF2B5EF4-FFF2-40B4-BE49-F238E27FC236}">
                <a16:creationId xmlns:a16="http://schemas.microsoft.com/office/drawing/2014/main" id="{798AAF9B-3F43-90DA-25A0-FBE8DB0914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29588" y="455114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6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634"/>
    </mc:Choice>
    <mc:Fallback xmlns="">
      <p:transition spd="slow" advTm="966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383" y="1693332"/>
            <a:ext cx="2793159" cy="1647305"/>
          </a:xfrm>
        </p:spPr>
        <p:txBody>
          <a:bodyPr>
            <a:normAutofit/>
          </a:bodyPr>
          <a:lstStyle/>
          <a:p>
            <a:r>
              <a:rPr lang="en-US" sz="3200" dirty="0"/>
              <a:t>Pitt’s Application Timeline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200102" y="1122218"/>
            <a:ext cx="5190065" cy="4902661"/>
          </a:xfrm>
        </p:spPr>
        <p:txBody>
          <a:bodyPr>
            <a:normAutofit/>
          </a:bodyPr>
          <a:lstStyle/>
          <a:p>
            <a:r>
              <a:rPr lang="en-US" dirty="0"/>
              <a:t>Commit to Pitt linkage by November</a:t>
            </a:r>
          </a:p>
          <a:p>
            <a:r>
              <a:rPr lang="en-US" dirty="0"/>
              <a:t>Apply via AMCAS by December 18</a:t>
            </a:r>
          </a:p>
          <a:p>
            <a:r>
              <a:rPr lang="en-US" dirty="0"/>
              <a:t>Submit Secondary Application &amp; all Recommendation Letters by January 16</a:t>
            </a:r>
          </a:p>
          <a:p>
            <a:r>
              <a:rPr lang="en-US" dirty="0"/>
              <a:t>Interview invitations extended</a:t>
            </a:r>
          </a:p>
          <a:p>
            <a:r>
              <a:rPr lang="en-US" dirty="0"/>
              <a:t>Interviews in Pittsburgh in February</a:t>
            </a:r>
          </a:p>
          <a:p>
            <a:r>
              <a:rPr lang="en-US" dirty="0"/>
              <a:t>Admissions decision released mid-March</a:t>
            </a:r>
          </a:p>
          <a:p>
            <a:pPr marL="0" indent="0">
              <a:buNone/>
            </a:pPr>
            <a:r>
              <a:rPr lang="en-US" b="1" dirty="0"/>
              <a:t>Note:</a:t>
            </a:r>
          </a:p>
          <a:p>
            <a:r>
              <a:rPr lang="en-US" i="1" dirty="0"/>
              <a:t>No grade lower than a “B”</a:t>
            </a:r>
          </a:p>
          <a:p>
            <a:r>
              <a:rPr lang="en-US" i="1" dirty="0"/>
              <a:t>Must report Spring grades as soon as available</a:t>
            </a:r>
          </a:p>
        </p:txBody>
      </p:sp>
      <p:pic>
        <p:nvPicPr>
          <p:cNvPr id="4" name="Audio Recording Aug 17, 2023 at 2:45:51 PM">
            <a:hlinkClick r:id="" action="ppaction://media"/>
            <a:extLst>
              <a:ext uri="{FF2B5EF4-FFF2-40B4-BE49-F238E27FC236}">
                <a16:creationId xmlns:a16="http://schemas.microsoft.com/office/drawing/2014/main" id="{AEE3C0FB-9637-A255-C489-8664D588E0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75425" y="539388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6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112"/>
    </mc:Choice>
    <mc:Fallback xmlns="">
      <p:transition spd="slow" advTm="521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 Involved</a:t>
            </a:r>
          </a:p>
        </p:txBody>
      </p:sp>
      <p:graphicFrame>
        <p:nvGraphicFramePr>
          <p:cNvPr id="11" name="Content Placeholder 4">
            <a:extLst>
              <a:ext uri="{FF2B5EF4-FFF2-40B4-BE49-F238E27FC236}">
                <a16:creationId xmlns:a16="http://schemas.microsoft.com/office/drawing/2014/main" id="{33AE51B5-D8D9-7B74-DCD2-3CEEDD40C71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41834051"/>
              </p:ext>
            </p:extLst>
          </p:nvPr>
        </p:nvGraphicFramePr>
        <p:xfrm>
          <a:off x="599439" y="2409339"/>
          <a:ext cx="9872439" cy="2770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Audio Recording May 21, 2024 at 11:41:34 AM" descr="A white speaker with waves&#10;&#10;Description automatically generated">
            <a:hlinkClick r:id="" action="ppaction://media"/>
            <a:extLst>
              <a:ext uri="{FF2B5EF4-FFF2-40B4-BE49-F238E27FC236}">
                <a16:creationId xmlns:a16="http://schemas.microsoft.com/office/drawing/2014/main" id="{B6FF17A4-F78E-ED2E-AEF4-5E545C5CC2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09966" y="49269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2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191"/>
    </mc:Choice>
    <mc:Fallback xmlns="">
      <p:transition spd="slow" advTm="711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4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 Rules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/>
              <a:t>If </a:t>
            </a:r>
            <a:r>
              <a:rPr lang="en-US" sz="2000" dirty="0"/>
              <a:t>accepted, the linkage agreement is binding &amp; you must attend that medical school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Any institutional actions acquired before or during your time at UVA must be reported to the medical school </a:t>
            </a:r>
          </a:p>
          <a:p>
            <a:endParaRPr lang="en-US" dirty="0"/>
          </a:p>
        </p:txBody>
      </p:sp>
      <p:pic>
        <p:nvPicPr>
          <p:cNvPr id="4" name="Audio Recording May 21, 2024 at 11:51:25 AM">
            <a:hlinkClick r:id="" action="ppaction://media"/>
            <a:extLst>
              <a:ext uri="{FF2B5EF4-FFF2-40B4-BE49-F238E27FC236}">
                <a16:creationId xmlns:a16="http://schemas.microsoft.com/office/drawing/2014/main" id="{AA518391-8334-28D0-6D8D-CFCD3CEB38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09966" y="490599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0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23"/>
    </mc:Choice>
    <mc:Fallback xmlns="">
      <p:transition spd="slow" advTm="33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Advisor’s Advice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14647" y="2518756"/>
            <a:ext cx="10357658" cy="3674226"/>
          </a:xfrm>
        </p:spPr>
        <p:txBody>
          <a:bodyPr/>
          <a:lstStyle/>
          <a:p>
            <a:r>
              <a:rPr lang="en-US" dirty="0"/>
              <a:t>Attend Linkage Visit Day (virtually) to learn more about the school and demonstrate interest</a:t>
            </a:r>
          </a:p>
          <a:p>
            <a:r>
              <a:rPr lang="en-US" dirty="0"/>
              <a:t>Connect with former post-bacs who attended either medical school via linkage or regular decision</a:t>
            </a:r>
          </a:p>
          <a:p>
            <a:r>
              <a:rPr lang="en-US" dirty="0"/>
              <a:t>Discuss your competitiveness with an advisor</a:t>
            </a:r>
          </a:p>
          <a:p>
            <a:r>
              <a:rPr lang="en-US" dirty="0"/>
              <a:t>A glide year can be a good thing!</a:t>
            </a:r>
          </a:p>
          <a:p>
            <a:r>
              <a:rPr lang="en-US" b="1" dirty="0"/>
              <a:t>Remember that 94% of PBPM graduates move on to medical school- linkage is not the only way to get there!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Audio Recording May 21, 2024 at 11:56:30 AM">
            <a:hlinkClick r:id="" action="ppaction://media"/>
            <a:extLst>
              <a:ext uri="{FF2B5EF4-FFF2-40B4-BE49-F238E27FC236}">
                <a16:creationId xmlns:a16="http://schemas.microsoft.com/office/drawing/2014/main" id="{A982F371-767B-3D81-28CD-B239D0E2A0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98169" y="511588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3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714"/>
    </mc:Choice>
    <mc:Fallback xmlns="">
      <p:transition spd="slow" advTm="867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5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Custom 2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EF7A24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1CF6E366D25746B8253CB34701FC81" ma:contentTypeVersion="13" ma:contentTypeDescription="Create a new document." ma:contentTypeScope="" ma:versionID="eb3ea58e2281ce1aace69a2cc3c89b5a">
  <xsd:schema xmlns:xsd="http://www.w3.org/2001/XMLSchema" xmlns:xs="http://www.w3.org/2001/XMLSchema" xmlns:p="http://schemas.microsoft.com/office/2006/metadata/properties" xmlns:ns3="684df1fe-1cc2-4d1a-8e0a-b5b7db577906" xmlns:ns4="1706222f-93fb-40a8-8b72-a3c797d2a73f" targetNamespace="http://schemas.microsoft.com/office/2006/metadata/properties" ma:root="true" ma:fieldsID="0a25562cf30797e13aef1b425a2b4b42" ns3:_="" ns4:_="">
    <xsd:import namespace="684df1fe-1cc2-4d1a-8e0a-b5b7db577906"/>
    <xsd:import namespace="1706222f-93fb-40a8-8b72-a3c797d2a73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4df1fe-1cc2-4d1a-8e0a-b5b7db5779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06222f-93fb-40a8-8b72-a3c797d2a73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31FE0B-74F6-482E-804D-8DE901C215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58E344-1171-4F84-BC73-D870DE87D4A8}">
  <ds:schemaRefs>
    <ds:schemaRef ds:uri="684df1fe-1cc2-4d1a-8e0a-b5b7db577906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1706222f-93fb-40a8-8b72-a3c797d2a73f"/>
    <ds:schemaRef ds:uri="http://purl.org/dc/elements/1.1/"/>
    <ds:schemaRef ds:uri="http://www.w3.org/XML/1998/namespace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4B63496-F6A4-40AC-9967-569A188E28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4df1fe-1cc2-4d1a-8e0a-b5b7db577906"/>
    <ds:schemaRef ds:uri="1706222f-93fb-40a8-8b72-a3c797d2a7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629</TotalTime>
  <Words>370</Words>
  <Application>Microsoft Macintosh PowerPoint</Application>
  <PresentationFormat>Widescreen</PresentationFormat>
  <Paragraphs>50</Paragraphs>
  <Slides>8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Century Gothic</vt:lpstr>
      <vt:lpstr>Wingdings</vt:lpstr>
      <vt:lpstr>Wingdings 3</vt:lpstr>
      <vt:lpstr>Ion Boardroom</vt:lpstr>
      <vt:lpstr>Pitt Linkage Agreement for UVA PBPM Students</vt:lpstr>
      <vt:lpstr>Mission of Pitt</vt:lpstr>
      <vt:lpstr>Linkage Visit Opportunities</vt:lpstr>
      <vt:lpstr>Pitt Eligibility Criteria </vt:lpstr>
      <vt:lpstr>Pitt’s Application Timeline</vt:lpstr>
      <vt:lpstr>Risks Involved</vt:lpstr>
      <vt:lpstr>Ground Rules</vt:lpstr>
      <vt:lpstr>Advisor’s Advice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Linkage Agreements for UVA PBPM Students</dc:title>
  <dc:creator>Jillian Golaszewski</dc:creator>
  <cp:lastModifiedBy>Golaszewski, Jill M (jmg3hc)</cp:lastModifiedBy>
  <cp:revision>26</cp:revision>
  <dcterms:created xsi:type="dcterms:W3CDTF">2019-07-11T14:30:28Z</dcterms:created>
  <dcterms:modified xsi:type="dcterms:W3CDTF">2024-05-21T15:56:50Z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0x010100B01CF6E366D25746B8253CB34701FC81</vt:lpwstr>
  </property>
</Properties>
</file>